
<file path=[Content_Types].xml><?xml version="1.0" encoding="utf-8"?>
<Types xmlns="http://schemas.openxmlformats.org/package/2006/content-types">
  <Default Extension="mp3" ContentType="audio/mpe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7" r:id="rId2"/>
    <p:sldId id="293" r:id="rId3"/>
    <p:sldId id="258" r:id="rId4"/>
    <p:sldId id="273" r:id="rId5"/>
    <p:sldId id="294" r:id="rId6"/>
    <p:sldId id="274" r:id="rId7"/>
    <p:sldId id="275" r:id="rId8"/>
    <p:sldId id="295" r:id="rId9"/>
    <p:sldId id="276" r:id="rId10"/>
    <p:sldId id="277" r:id="rId11"/>
    <p:sldId id="280" r:id="rId12"/>
    <p:sldId id="281" r:id="rId13"/>
    <p:sldId id="282" r:id="rId14"/>
    <p:sldId id="288" r:id="rId15"/>
    <p:sldId id="289" r:id="rId16"/>
    <p:sldId id="291" r:id="rId17"/>
    <p:sldId id="292" r:id="rId18"/>
    <p:sldId id="279" r:id="rId19"/>
    <p:sldId id="296" r:id="rId2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01053C11-9782-48CE-95A4-F6F9E6800656}">
          <p14:sldIdLst>
            <p14:sldId id="257"/>
            <p14:sldId id="293"/>
            <p14:sldId id="258"/>
          </p14:sldIdLst>
        </p14:section>
        <p14:section name="제목 없는 구역" id="{D2A11548-ECEF-4024-BFBA-0F6E84782BA0}">
          <p14:sldIdLst>
            <p14:sldId id="273"/>
            <p14:sldId id="294"/>
            <p14:sldId id="274"/>
            <p14:sldId id="275"/>
            <p14:sldId id="295"/>
            <p14:sldId id="276"/>
            <p14:sldId id="277"/>
            <p14:sldId id="280"/>
            <p14:sldId id="281"/>
            <p14:sldId id="282"/>
            <p14:sldId id="288"/>
            <p14:sldId id="289"/>
            <p14:sldId id="291"/>
            <p14:sldId id="292"/>
            <p14:sldId id="279"/>
            <p14:sldId id="29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A0000"/>
    <a:srgbClr val="B43500"/>
    <a:srgbClr val="920000"/>
    <a:srgbClr val="820000"/>
    <a:srgbClr val="A40000"/>
    <a:srgbClr val="6C0000"/>
    <a:srgbClr val="AD6300"/>
    <a:srgbClr val="A5A5A5"/>
    <a:srgbClr val="B80000"/>
    <a:srgbClr val="8A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99" d="100"/>
          <a:sy n="99" d="100"/>
        </p:scale>
        <p:origin x="38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82C3C4-1745-4971-BEC3-6ECE37F63867}" type="datetimeFigureOut">
              <a:rPr lang="ko-KR" altLang="en-US" smtClean="0"/>
              <a:t>2021-09-06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FDB5A5-EBA9-43DD-A800-AF40643FE4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60415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21432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13631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895F87-8C3C-4EBF-959E-97B0DF7F214C}" type="datetimeFigureOut">
              <a:rPr lang="ko-KR" altLang="en-US" smtClean="0"/>
              <a:t>2021-09-06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DB8CD-9490-41EF-9AF7-C15C783974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28358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895F87-8C3C-4EBF-959E-97B0DF7F214C}" type="datetimeFigureOut">
              <a:rPr lang="ko-KR" altLang="en-US" smtClean="0"/>
              <a:t>2021-09-06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DB8CD-9490-41EF-9AF7-C15C783974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57090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895F87-8C3C-4EBF-959E-97B0DF7F214C}" type="datetimeFigureOut">
              <a:rPr lang="ko-KR" altLang="en-US" smtClean="0"/>
              <a:t>2021-09-06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DB8CD-9490-41EF-9AF7-C15C783974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29780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895F87-8C3C-4EBF-959E-97B0DF7F214C}" type="datetimeFigureOut">
              <a:rPr lang="ko-KR" altLang="en-US" smtClean="0"/>
              <a:t>2021-09-06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DB8CD-9490-41EF-9AF7-C15C783974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44273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895F87-8C3C-4EBF-959E-97B0DF7F214C}" type="datetimeFigureOut">
              <a:rPr lang="ko-KR" altLang="en-US" smtClean="0"/>
              <a:t>2021-09-06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DB8CD-9490-41EF-9AF7-C15C783974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92195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895F87-8C3C-4EBF-959E-97B0DF7F214C}" type="datetimeFigureOut">
              <a:rPr lang="ko-KR" altLang="en-US" smtClean="0"/>
              <a:t>2021-09-06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DB8CD-9490-41EF-9AF7-C15C783974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38660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895F87-8C3C-4EBF-959E-97B0DF7F214C}" type="datetimeFigureOut">
              <a:rPr lang="ko-KR" altLang="en-US" smtClean="0"/>
              <a:t>2021-09-06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DB8CD-9490-41EF-9AF7-C15C783974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88644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895F87-8C3C-4EBF-959E-97B0DF7F214C}" type="datetimeFigureOut">
              <a:rPr lang="ko-KR" altLang="en-US" smtClean="0"/>
              <a:t>2021-09-06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DB8CD-9490-41EF-9AF7-C15C783974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2394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895F87-8C3C-4EBF-959E-97B0DF7F214C}" type="datetimeFigureOut">
              <a:rPr lang="ko-KR" altLang="en-US" smtClean="0"/>
              <a:t>2021-09-06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DB8CD-9490-41EF-9AF7-C15C783974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78526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895F87-8C3C-4EBF-959E-97B0DF7F214C}" type="datetimeFigureOut">
              <a:rPr lang="ko-KR" altLang="en-US" smtClean="0"/>
              <a:t>2021-09-06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DB8CD-9490-41EF-9AF7-C15C783974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79610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895F87-8C3C-4EBF-959E-97B0DF7F214C}" type="datetimeFigureOut">
              <a:rPr lang="ko-KR" altLang="en-US" smtClean="0"/>
              <a:t>2021-09-06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DB8CD-9490-41EF-9AF7-C15C783974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31211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895F87-8C3C-4EBF-959E-97B0DF7F214C}" type="datetimeFigureOut">
              <a:rPr lang="ko-KR" altLang="en-US" smtClean="0"/>
              <a:t>2021-09-06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3DB8CD-9490-41EF-9AF7-C15C783974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05153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094707" y="4191307"/>
            <a:ext cx="6002587" cy="498760"/>
            <a:chOff x="1090730" y="4979320"/>
            <a:chExt cx="9515301" cy="1305098"/>
          </a:xfrm>
        </p:grpSpPr>
        <p:sp>
          <p:nvSpPr>
            <p:cNvPr id="16" name="오각형 15"/>
            <p:cNvSpPr/>
            <p:nvPr/>
          </p:nvSpPr>
          <p:spPr>
            <a:xfrm flipH="1">
              <a:off x="1090730" y="4979320"/>
              <a:ext cx="7611687" cy="1305098"/>
            </a:xfrm>
            <a:prstGeom prst="homePlat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오각형 17"/>
            <p:cNvSpPr/>
            <p:nvPr/>
          </p:nvSpPr>
          <p:spPr>
            <a:xfrm>
              <a:off x="2994344" y="4979320"/>
              <a:ext cx="7611687" cy="1305098"/>
            </a:xfrm>
            <a:prstGeom prst="homePlat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" name="직선 연결선 2"/>
          <p:cNvCxnSpPr/>
          <p:nvPr/>
        </p:nvCxnSpPr>
        <p:spPr>
          <a:xfrm>
            <a:off x="2391185" y="4440687"/>
            <a:ext cx="7409631" cy="5483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7"/>
          <p:cNvSpPr>
            <a:spLocks noChangeArrowheads="1"/>
          </p:cNvSpPr>
          <p:nvPr/>
        </p:nvSpPr>
        <p:spPr bwMode="auto">
          <a:xfrm>
            <a:off x="1445424" y="4256021"/>
            <a:ext cx="614468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defRPr/>
            </a:pPr>
            <a:r>
              <a:rPr lang="en-US" altLang="ko-KR" sz="2400" dirty="0">
                <a:solidFill>
                  <a:schemeClr val="bg1"/>
                </a:solidFill>
                <a:ea typeface="+mj-ea"/>
                <a:cs typeface="LilyUPC" pitchFamily="34" charset="-34"/>
              </a:rPr>
              <a:t>Java Project</a:t>
            </a:r>
            <a:endParaRPr lang="zh-CN" altLang="en-US" sz="2400" dirty="0">
              <a:solidFill>
                <a:schemeClr val="bg1"/>
              </a:solidFill>
              <a:ea typeface="+mj-ea"/>
              <a:cs typeface="LilyUPC" pitchFamily="34" charset="-34"/>
              <a:sym typeface="微软雅黑" pitchFamily="34" charset="-122"/>
            </a:endParaRPr>
          </a:p>
        </p:txBody>
      </p:sp>
      <p:sp>
        <p:nvSpPr>
          <p:cNvPr id="71" name="淘宝店chenying0907出品 70"/>
          <p:cNvSpPr/>
          <p:nvPr/>
        </p:nvSpPr>
        <p:spPr>
          <a:xfrm>
            <a:off x="3377323" y="1124745"/>
            <a:ext cx="5401755" cy="502752"/>
          </a:xfrm>
          <a:prstGeom prst="rect">
            <a:avLst/>
          </a:prstGeom>
        </p:spPr>
        <p:txBody>
          <a:bodyPr wrap="square" lIns="91428" tIns="45713" rIns="91428" bIns="45713">
            <a:spAutoFit/>
          </a:bodyPr>
          <a:lstStyle/>
          <a:p>
            <a:pPr algn="ctr"/>
            <a:endParaRPr lang="en-US" altLang="zh-CN" sz="2667" b="1" dirty="0">
              <a:solidFill>
                <a:srgbClr val="C0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Gisha" panose="020B0502040204020203" pitchFamily="34" charset="-79"/>
            </a:endParaRPr>
          </a:p>
        </p:txBody>
      </p:sp>
      <p:pic>
        <p:nvPicPr>
          <p:cNvPr id="30" name="sound 756 (snd2436e2d8_0)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 cstate="print"/>
          <a:stretch>
            <a:fillRect/>
          </a:stretch>
        </p:blipFill>
        <p:spPr>
          <a:xfrm>
            <a:off x="-131055" y="-2102948"/>
            <a:ext cx="812800" cy="812800"/>
          </a:xfrm>
          <a:prstGeom prst="rect">
            <a:avLst/>
          </a:prstGeom>
        </p:spPr>
      </p:pic>
      <p:sp>
        <p:nvSpPr>
          <p:cNvPr id="12" name="모서리가 둥근 직사각형 11"/>
          <p:cNvSpPr/>
          <p:nvPr/>
        </p:nvSpPr>
        <p:spPr>
          <a:xfrm>
            <a:off x="1677409" y="1911928"/>
            <a:ext cx="8837185" cy="2125808"/>
          </a:xfrm>
          <a:prstGeom prst="roundRect">
            <a:avLst>
              <a:gd name="adj" fmla="val 3562"/>
            </a:avLst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6400" kern="0" dirty="0">
                <a:ln w="0">
                  <a:noFill/>
                </a:ln>
                <a:solidFill>
                  <a:schemeClr val="tx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a:rPr>
              <a:t>은행 업무 처리 시스템</a:t>
            </a:r>
          </a:p>
        </p:txBody>
      </p:sp>
      <p:sp>
        <p:nvSpPr>
          <p:cNvPr id="13" name="TextBox 7"/>
          <p:cNvSpPr>
            <a:spLocks noChangeArrowheads="1"/>
          </p:cNvSpPr>
          <p:nvPr/>
        </p:nvSpPr>
        <p:spPr bwMode="auto">
          <a:xfrm>
            <a:off x="4461348" y="4256021"/>
            <a:ext cx="614468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defRPr/>
            </a:pPr>
            <a:r>
              <a:rPr lang="en-US" altLang="ko-KR" sz="2400" dirty="0">
                <a:solidFill>
                  <a:schemeClr val="bg1"/>
                </a:solidFill>
                <a:ea typeface="+mj-ea"/>
                <a:cs typeface="LilyUPC" pitchFamily="34" charset="-34"/>
              </a:rPr>
              <a:t>B-1 </a:t>
            </a:r>
            <a:r>
              <a:rPr lang="ko-KR" altLang="en-US" sz="2400" dirty="0" err="1">
                <a:solidFill>
                  <a:schemeClr val="bg1"/>
                </a:solidFill>
                <a:ea typeface="+mj-ea"/>
                <a:cs typeface="LilyUPC" pitchFamily="34" charset="-34"/>
              </a:rPr>
              <a:t>아마곗돈</a:t>
            </a:r>
            <a:endParaRPr lang="zh-CN" altLang="en-US" sz="2400" dirty="0">
              <a:solidFill>
                <a:schemeClr val="bg1"/>
              </a:solidFill>
              <a:ea typeface="+mj-ea"/>
              <a:cs typeface="LilyUPC" pitchFamily="34" charset="-34"/>
              <a:sym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70162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audio>
              <p:cMediaNode vol="80000" numSld="99">
                <p:cTn id="2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0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0" y="288268"/>
            <a:ext cx="6475615" cy="584775"/>
            <a:chOff x="8312" y="936659"/>
            <a:chExt cx="6475615" cy="584775"/>
          </a:xfrm>
        </p:grpSpPr>
        <p:grpSp>
          <p:nvGrpSpPr>
            <p:cNvPr id="4" name="그룹 3"/>
            <p:cNvGrpSpPr/>
            <p:nvPr/>
          </p:nvGrpSpPr>
          <p:grpSpPr>
            <a:xfrm>
              <a:off x="8312" y="1013046"/>
              <a:ext cx="839586" cy="432000"/>
              <a:chOff x="8312" y="1001373"/>
              <a:chExt cx="839586" cy="432000"/>
            </a:xfrm>
          </p:grpSpPr>
          <p:sp>
            <p:nvSpPr>
              <p:cNvPr id="6" name="오각형 5"/>
              <p:cNvSpPr/>
              <p:nvPr/>
            </p:nvSpPr>
            <p:spPr>
              <a:xfrm>
                <a:off x="270328" y="1001373"/>
                <a:ext cx="577570" cy="432000"/>
              </a:xfrm>
              <a:prstGeom prst="homePlate">
                <a:avLst>
                  <a:gd name="adj" fmla="val 37811"/>
                </a:avLst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" name="직사각형 6"/>
              <p:cNvSpPr/>
              <p:nvPr/>
            </p:nvSpPr>
            <p:spPr>
              <a:xfrm>
                <a:off x="8312" y="1001373"/>
                <a:ext cx="108000" cy="4320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직사각형 7"/>
              <p:cNvSpPr/>
              <p:nvPr/>
            </p:nvSpPr>
            <p:spPr>
              <a:xfrm>
                <a:off x="160712" y="1001373"/>
                <a:ext cx="72000" cy="4320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5" name="TextBox 4"/>
            <p:cNvSpPr txBox="1"/>
            <p:nvPr/>
          </p:nvSpPr>
          <p:spPr>
            <a:xfrm>
              <a:off x="927619" y="936659"/>
              <a:ext cx="555630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/>
                <a:t>Program </a:t>
              </a:r>
              <a:r>
                <a:rPr lang="ko-KR" altLang="en-US" sz="3200" b="1" dirty="0"/>
                <a:t>기능설명</a:t>
              </a:r>
            </a:p>
          </p:txBody>
        </p:sp>
      </p:grpSp>
      <p:sp>
        <p:nvSpPr>
          <p:cNvPr id="65" name="淘宝店chenying0907出品 151"/>
          <p:cNvSpPr>
            <a:spLocks noEditPoints="1"/>
          </p:cNvSpPr>
          <p:nvPr/>
        </p:nvSpPr>
        <p:spPr bwMode="auto">
          <a:xfrm>
            <a:off x="366325" y="400078"/>
            <a:ext cx="248248" cy="371638"/>
          </a:xfrm>
          <a:custGeom>
            <a:avLst/>
            <a:gdLst>
              <a:gd name="T0" fmla="*/ 72 w 143"/>
              <a:gd name="T1" fmla="*/ 214 h 214"/>
              <a:gd name="T2" fmla="*/ 96 w 143"/>
              <a:gd name="T3" fmla="*/ 204 h 214"/>
              <a:gd name="T4" fmla="*/ 48 w 143"/>
              <a:gd name="T5" fmla="*/ 204 h 214"/>
              <a:gd name="T6" fmla="*/ 72 w 143"/>
              <a:gd name="T7" fmla="*/ 214 h 214"/>
              <a:gd name="T8" fmla="*/ 105 w 143"/>
              <a:gd name="T9" fmla="*/ 183 h 214"/>
              <a:gd name="T10" fmla="*/ 39 w 143"/>
              <a:gd name="T11" fmla="*/ 183 h 214"/>
              <a:gd name="T12" fmla="*/ 33 w 143"/>
              <a:gd name="T13" fmla="*/ 190 h 214"/>
              <a:gd name="T14" fmla="*/ 39 w 143"/>
              <a:gd name="T15" fmla="*/ 196 h 214"/>
              <a:gd name="T16" fmla="*/ 105 w 143"/>
              <a:gd name="T17" fmla="*/ 196 h 214"/>
              <a:gd name="T18" fmla="*/ 111 w 143"/>
              <a:gd name="T19" fmla="*/ 190 h 214"/>
              <a:gd name="T20" fmla="*/ 105 w 143"/>
              <a:gd name="T21" fmla="*/ 183 h 214"/>
              <a:gd name="T22" fmla="*/ 105 w 143"/>
              <a:gd name="T23" fmla="*/ 164 h 214"/>
              <a:gd name="T24" fmla="*/ 39 w 143"/>
              <a:gd name="T25" fmla="*/ 164 h 214"/>
              <a:gd name="T26" fmla="*/ 33 w 143"/>
              <a:gd name="T27" fmla="*/ 171 h 214"/>
              <a:gd name="T28" fmla="*/ 39 w 143"/>
              <a:gd name="T29" fmla="*/ 177 h 214"/>
              <a:gd name="T30" fmla="*/ 105 w 143"/>
              <a:gd name="T31" fmla="*/ 177 h 214"/>
              <a:gd name="T32" fmla="*/ 111 w 143"/>
              <a:gd name="T33" fmla="*/ 171 h 214"/>
              <a:gd name="T34" fmla="*/ 105 w 143"/>
              <a:gd name="T35" fmla="*/ 164 h 214"/>
              <a:gd name="T36" fmla="*/ 72 w 143"/>
              <a:gd name="T37" fmla="*/ 0 h 214"/>
              <a:gd name="T38" fmla="*/ 0 w 143"/>
              <a:gd name="T39" fmla="*/ 71 h 214"/>
              <a:gd name="T40" fmla="*/ 32 w 143"/>
              <a:gd name="T41" fmla="*/ 138 h 214"/>
              <a:gd name="T42" fmla="*/ 37 w 143"/>
              <a:gd name="T43" fmla="*/ 158 h 214"/>
              <a:gd name="T44" fmla="*/ 107 w 143"/>
              <a:gd name="T45" fmla="*/ 158 h 214"/>
              <a:gd name="T46" fmla="*/ 112 w 143"/>
              <a:gd name="T47" fmla="*/ 138 h 214"/>
              <a:gd name="T48" fmla="*/ 143 w 143"/>
              <a:gd name="T49" fmla="*/ 71 h 214"/>
              <a:gd name="T50" fmla="*/ 72 w 143"/>
              <a:gd name="T51" fmla="*/ 0 h 214"/>
              <a:gd name="T52" fmla="*/ 115 w 143"/>
              <a:gd name="T53" fmla="*/ 84 h 214"/>
              <a:gd name="T54" fmla="*/ 93 w 143"/>
              <a:gd name="T55" fmla="*/ 144 h 214"/>
              <a:gd name="T56" fmla="*/ 92 w 143"/>
              <a:gd name="T57" fmla="*/ 146 h 214"/>
              <a:gd name="T58" fmla="*/ 83 w 143"/>
              <a:gd name="T59" fmla="*/ 146 h 214"/>
              <a:gd name="T60" fmla="*/ 83 w 143"/>
              <a:gd name="T61" fmla="*/ 143 h 214"/>
              <a:gd name="T62" fmla="*/ 98 w 143"/>
              <a:gd name="T63" fmla="*/ 93 h 214"/>
              <a:gd name="T64" fmla="*/ 97 w 143"/>
              <a:gd name="T65" fmla="*/ 93 h 214"/>
              <a:gd name="T66" fmla="*/ 96 w 143"/>
              <a:gd name="T67" fmla="*/ 93 h 214"/>
              <a:gd name="T68" fmla="*/ 85 w 143"/>
              <a:gd name="T69" fmla="*/ 88 h 214"/>
              <a:gd name="T70" fmla="*/ 73 w 143"/>
              <a:gd name="T71" fmla="*/ 93 h 214"/>
              <a:gd name="T72" fmla="*/ 59 w 143"/>
              <a:gd name="T73" fmla="*/ 87 h 214"/>
              <a:gd name="T74" fmla="*/ 45 w 143"/>
              <a:gd name="T75" fmla="*/ 92 h 214"/>
              <a:gd name="T76" fmla="*/ 59 w 143"/>
              <a:gd name="T77" fmla="*/ 143 h 214"/>
              <a:gd name="T78" fmla="*/ 60 w 143"/>
              <a:gd name="T79" fmla="*/ 146 h 214"/>
              <a:gd name="T80" fmla="*/ 50 w 143"/>
              <a:gd name="T81" fmla="*/ 146 h 214"/>
              <a:gd name="T82" fmla="*/ 50 w 143"/>
              <a:gd name="T83" fmla="*/ 144 h 214"/>
              <a:gd name="T84" fmla="*/ 30 w 143"/>
              <a:gd name="T85" fmla="*/ 84 h 214"/>
              <a:gd name="T86" fmla="*/ 29 w 143"/>
              <a:gd name="T87" fmla="*/ 84 h 214"/>
              <a:gd name="T88" fmla="*/ 29 w 143"/>
              <a:gd name="T89" fmla="*/ 83 h 214"/>
              <a:gd name="T90" fmla="*/ 29 w 143"/>
              <a:gd name="T91" fmla="*/ 82 h 214"/>
              <a:gd name="T92" fmla="*/ 29 w 143"/>
              <a:gd name="T93" fmla="*/ 82 h 214"/>
              <a:gd name="T94" fmla="*/ 30 w 143"/>
              <a:gd name="T95" fmla="*/ 76 h 214"/>
              <a:gd name="T96" fmla="*/ 37 w 143"/>
              <a:gd name="T97" fmla="*/ 77 h 214"/>
              <a:gd name="T98" fmla="*/ 37 w 143"/>
              <a:gd name="T99" fmla="*/ 77 h 214"/>
              <a:gd name="T100" fmla="*/ 45 w 143"/>
              <a:gd name="T101" fmla="*/ 82 h 214"/>
              <a:gd name="T102" fmla="*/ 56 w 143"/>
              <a:gd name="T103" fmla="*/ 77 h 214"/>
              <a:gd name="T104" fmla="*/ 60 w 143"/>
              <a:gd name="T105" fmla="*/ 75 h 214"/>
              <a:gd name="T106" fmla="*/ 63 w 143"/>
              <a:gd name="T107" fmla="*/ 77 h 214"/>
              <a:gd name="T108" fmla="*/ 73 w 143"/>
              <a:gd name="T109" fmla="*/ 83 h 214"/>
              <a:gd name="T110" fmla="*/ 82 w 143"/>
              <a:gd name="T111" fmla="*/ 78 h 214"/>
              <a:gd name="T112" fmla="*/ 86 w 143"/>
              <a:gd name="T113" fmla="*/ 76 h 214"/>
              <a:gd name="T114" fmla="*/ 90 w 143"/>
              <a:gd name="T115" fmla="*/ 78 h 214"/>
              <a:gd name="T116" fmla="*/ 97 w 143"/>
              <a:gd name="T117" fmla="*/ 83 h 214"/>
              <a:gd name="T118" fmla="*/ 97 w 143"/>
              <a:gd name="T119" fmla="*/ 83 h 214"/>
              <a:gd name="T120" fmla="*/ 107 w 143"/>
              <a:gd name="T121" fmla="*/ 78 h 214"/>
              <a:gd name="T122" fmla="*/ 114 w 143"/>
              <a:gd name="T123" fmla="*/ 77 h 214"/>
              <a:gd name="T124" fmla="*/ 115 w 143"/>
              <a:gd name="T125" fmla="*/ 84 h 2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43" h="214">
                <a:moveTo>
                  <a:pt x="72" y="214"/>
                </a:moveTo>
                <a:cubicBezTo>
                  <a:pt x="82" y="214"/>
                  <a:pt x="91" y="210"/>
                  <a:pt x="96" y="204"/>
                </a:cubicBezTo>
                <a:cubicBezTo>
                  <a:pt x="48" y="204"/>
                  <a:pt x="48" y="204"/>
                  <a:pt x="48" y="204"/>
                </a:cubicBezTo>
                <a:cubicBezTo>
                  <a:pt x="53" y="210"/>
                  <a:pt x="62" y="214"/>
                  <a:pt x="72" y="214"/>
                </a:cubicBezTo>
                <a:close/>
                <a:moveTo>
                  <a:pt x="105" y="183"/>
                </a:moveTo>
                <a:cubicBezTo>
                  <a:pt x="39" y="183"/>
                  <a:pt x="39" y="183"/>
                  <a:pt x="39" y="183"/>
                </a:cubicBezTo>
                <a:cubicBezTo>
                  <a:pt x="35" y="183"/>
                  <a:pt x="33" y="186"/>
                  <a:pt x="33" y="190"/>
                </a:cubicBezTo>
                <a:cubicBezTo>
                  <a:pt x="33" y="193"/>
                  <a:pt x="35" y="196"/>
                  <a:pt x="39" y="196"/>
                </a:cubicBezTo>
                <a:cubicBezTo>
                  <a:pt x="105" y="196"/>
                  <a:pt x="105" y="196"/>
                  <a:pt x="105" y="196"/>
                </a:cubicBezTo>
                <a:cubicBezTo>
                  <a:pt x="108" y="196"/>
                  <a:pt x="111" y="193"/>
                  <a:pt x="111" y="190"/>
                </a:cubicBezTo>
                <a:cubicBezTo>
                  <a:pt x="111" y="186"/>
                  <a:pt x="108" y="183"/>
                  <a:pt x="105" y="183"/>
                </a:cubicBezTo>
                <a:close/>
                <a:moveTo>
                  <a:pt x="105" y="164"/>
                </a:moveTo>
                <a:cubicBezTo>
                  <a:pt x="39" y="164"/>
                  <a:pt x="39" y="164"/>
                  <a:pt x="39" y="164"/>
                </a:cubicBezTo>
                <a:cubicBezTo>
                  <a:pt x="35" y="164"/>
                  <a:pt x="33" y="167"/>
                  <a:pt x="33" y="171"/>
                </a:cubicBezTo>
                <a:cubicBezTo>
                  <a:pt x="33" y="174"/>
                  <a:pt x="35" y="177"/>
                  <a:pt x="39" y="177"/>
                </a:cubicBezTo>
                <a:cubicBezTo>
                  <a:pt x="105" y="177"/>
                  <a:pt x="105" y="177"/>
                  <a:pt x="105" y="177"/>
                </a:cubicBezTo>
                <a:cubicBezTo>
                  <a:pt x="108" y="177"/>
                  <a:pt x="111" y="174"/>
                  <a:pt x="111" y="171"/>
                </a:cubicBezTo>
                <a:cubicBezTo>
                  <a:pt x="111" y="167"/>
                  <a:pt x="108" y="164"/>
                  <a:pt x="105" y="164"/>
                </a:cubicBezTo>
                <a:close/>
                <a:moveTo>
                  <a:pt x="72" y="0"/>
                </a:moveTo>
                <a:cubicBezTo>
                  <a:pt x="32" y="0"/>
                  <a:pt x="0" y="32"/>
                  <a:pt x="0" y="71"/>
                </a:cubicBezTo>
                <a:cubicBezTo>
                  <a:pt x="0" y="98"/>
                  <a:pt x="19" y="117"/>
                  <a:pt x="32" y="138"/>
                </a:cubicBezTo>
                <a:cubicBezTo>
                  <a:pt x="35" y="144"/>
                  <a:pt x="37" y="158"/>
                  <a:pt x="37" y="158"/>
                </a:cubicBezTo>
                <a:cubicBezTo>
                  <a:pt x="107" y="158"/>
                  <a:pt x="107" y="158"/>
                  <a:pt x="107" y="158"/>
                </a:cubicBezTo>
                <a:cubicBezTo>
                  <a:pt x="107" y="158"/>
                  <a:pt x="109" y="144"/>
                  <a:pt x="112" y="138"/>
                </a:cubicBezTo>
                <a:cubicBezTo>
                  <a:pt x="125" y="117"/>
                  <a:pt x="143" y="98"/>
                  <a:pt x="143" y="71"/>
                </a:cubicBezTo>
                <a:cubicBezTo>
                  <a:pt x="143" y="32"/>
                  <a:pt x="111" y="0"/>
                  <a:pt x="72" y="0"/>
                </a:cubicBezTo>
                <a:close/>
                <a:moveTo>
                  <a:pt x="115" y="84"/>
                </a:moveTo>
                <a:cubicBezTo>
                  <a:pt x="102" y="100"/>
                  <a:pt x="95" y="120"/>
                  <a:pt x="93" y="144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83" y="146"/>
                  <a:pt x="83" y="146"/>
                  <a:pt x="83" y="146"/>
                </a:cubicBezTo>
                <a:cubicBezTo>
                  <a:pt x="83" y="143"/>
                  <a:pt x="83" y="143"/>
                  <a:pt x="83" y="143"/>
                </a:cubicBezTo>
                <a:cubicBezTo>
                  <a:pt x="85" y="124"/>
                  <a:pt x="90" y="107"/>
                  <a:pt x="98" y="93"/>
                </a:cubicBezTo>
                <a:cubicBezTo>
                  <a:pt x="97" y="93"/>
                  <a:pt x="97" y="93"/>
                  <a:pt x="97" y="93"/>
                </a:cubicBezTo>
                <a:cubicBezTo>
                  <a:pt x="96" y="93"/>
                  <a:pt x="96" y="93"/>
                  <a:pt x="96" y="93"/>
                </a:cubicBezTo>
                <a:cubicBezTo>
                  <a:pt x="93" y="92"/>
                  <a:pt x="89" y="92"/>
                  <a:pt x="85" y="88"/>
                </a:cubicBezTo>
                <a:cubicBezTo>
                  <a:pt x="82" y="91"/>
                  <a:pt x="77" y="93"/>
                  <a:pt x="73" y="93"/>
                </a:cubicBezTo>
                <a:cubicBezTo>
                  <a:pt x="68" y="93"/>
                  <a:pt x="63" y="91"/>
                  <a:pt x="59" y="87"/>
                </a:cubicBezTo>
                <a:cubicBezTo>
                  <a:pt x="55" y="90"/>
                  <a:pt x="50" y="92"/>
                  <a:pt x="45" y="92"/>
                </a:cubicBezTo>
                <a:cubicBezTo>
                  <a:pt x="57" y="114"/>
                  <a:pt x="59" y="137"/>
                  <a:pt x="59" y="143"/>
                </a:cubicBezTo>
                <a:cubicBezTo>
                  <a:pt x="60" y="146"/>
                  <a:pt x="60" y="146"/>
                  <a:pt x="60" y="146"/>
                </a:cubicBezTo>
                <a:cubicBezTo>
                  <a:pt x="50" y="146"/>
                  <a:pt x="50" y="146"/>
                  <a:pt x="50" y="146"/>
                </a:cubicBezTo>
                <a:cubicBezTo>
                  <a:pt x="50" y="144"/>
                  <a:pt x="50" y="144"/>
                  <a:pt x="50" y="144"/>
                </a:cubicBezTo>
                <a:cubicBezTo>
                  <a:pt x="49" y="135"/>
                  <a:pt x="46" y="107"/>
                  <a:pt x="30" y="84"/>
                </a:cubicBezTo>
                <a:cubicBezTo>
                  <a:pt x="29" y="84"/>
                  <a:pt x="29" y="84"/>
                  <a:pt x="29" y="84"/>
                </a:cubicBezTo>
                <a:cubicBezTo>
                  <a:pt x="29" y="83"/>
                  <a:pt x="29" y="83"/>
                  <a:pt x="29" y="83"/>
                </a:cubicBezTo>
                <a:cubicBezTo>
                  <a:pt x="29" y="83"/>
                  <a:pt x="29" y="83"/>
                  <a:pt x="29" y="82"/>
                </a:cubicBezTo>
                <a:cubicBezTo>
                  <a:pt x="29" y="82"/>
                  <a:pt x="29" y="82"/>
                  <a:pt x="29" y="82"/>
                </a:cubicBezTo>
                <a:cubicBezTo>
                  <a:pt x="27" y="80"/>
                  <a:pt x="28" y="77"/>
                  <a:pt x="30" y="76"/>
                </a:cubicBezTo>
                <a:cubicBezTo>
                  <a:pt x="32" y="74"/>
                  <a:pt x="35" y="75"/>
                  <a:pt x="37" y="77"/>
                </a:cubicBezTo>
                <a:cubicBezTo>
                  <a:pt x="37" y="77"/>
                  <a:pt x="37" y="77"/>
                  <a:pt x="37" y="77"/>
                </a:cubicBezTo>
                <a:cubicBezTo>
                  <a:pt x="39" y="80"/>
                  <a:pt x="42" y="82"/>
                  <a:pt x="45" y="82"/>
                </a:cubicBezTo>
                <a:cubicBezTo>
                  <a:pt x="48" y="82"/>
                  <a:pt x="52" y="81"/>
                  <a:pt x="56" y="77"/>
                </a:cubicBezTo>
                <a:cubicBezTo>
                  <a:pt x="57" y="76"/>
                  <a:pt x="58" y="75"/>
                  <a:pt x="60" y="75"/>
                </a:cubicBezTo>
                <a:cubicBezTo>
                  <a:pt x="61" y="76"/>
                  <a:pt x="62" y="76"/>
                  <a:pt x="63" y="77"/>
                </a:cubicBezTo>
                <a:cubicBezTo>
                  <a:pt x="67" y="81"/>
                  <a:pt x="70" y="83"/>
                  <a:pt x="73" y="83"/>
                </a:cubicBezTo>
                <a:cubicBezTo>
                  <a:pt x="77" y="83"/>
                  <a:pt x="80" y="80"/>
                  <a:pt x="82" y="78"/>
                </a:cubicBezTo>
                <a:cubicBezTo>
                  <a:pt x="83" y="77"/>
                  <a:pt x="84" y="76"/>
                  <a:pt x="86" y="76"/>
                </a:cubicBezTo>
                <a:cubicBezTo>
                  <a:pt x="87" y="76"/>
                  <a:pt x="89" y="77"/>
                  <a:pt x="90" y="78"/>
                </a:cubicBezTo>
                <a:cubicBezTo>
                  <a:pt x="91" y="80"/>
                  <a:pt x="93" y="83"/>
                  <a:pt x="97" y="83"/>
                </a:cubicBezTo>
                <a:cubicBezTo>
                  <a:pt x="97" y="83"/>
                  <a:pt x="97" y="83"/>
                  <a:pt x="97" y="83"/>
                </a:cubicBezTo>
                <a:cubicBezTo>
                  <a:pt x="101" y="83"/>
                  <a:pt x="104" y="81"/>
                  <a:pt x="107" y="78"/>
                </a:cubicBezTo>
                <a:cubicBezTo>
                  <a:pt x="109" y="76"/>
                  <a:pt x="112" y="75"/>
                  <a:pt x="114" y="77"/>
                </a:cubicBezTo>
                <a:cubicBezTo>
                  <a:pt x="116" y="79"/>
                  <a:pt x="116" y="82"/>
                  <a:pt x="115" y="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91440" tIns="45720" rIns="91440" bIns="45720"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/>
            <a:endParaRPr lang="zh-CN" altLang="en-US" sz="2400" dirty="0">
              <a:solidFill>
                <a:srgbClr val="FFFFFF"/>
              </a:solidFill>
              <a:latin typeface="Source Han Sans CN Medium" panose="020B0500000000000000" pitchFamily="34" charset="-128"/>
              <a:ea typeface="宋体" panose="02010600030101010101" pitchFamily="2" charset="-122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A92259FF-15FA-4D17-B1CF-64B5B6D4D1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5645" y="288268"/>
            <a:ext cx="1613537" cy="1269499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5388F8FB-6E8E-4BFF-BBF7-46E0E5A48759}"/>
              </a:ext>
            </a:extLst>
          </p:cNvPr>
          <p:cNvSpPr txBox="1"/>
          <p:nvPr/>
        </p:nvSpPr>
        <p:spPr>
          <a:xfrm>
            <a:off x="1070486" y="1329530"/>
            <a:ext cx="38000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ko-KR" altLang="en-US" sz="2800" b="1" dirty="0">
                <a:latin typeface="+mj-lt"/>
              </a:rPr>
              <a:t>게임 </a:t>
            </a:r>
            <a:r>
              <a:rPr lang="en-US" altLang="ko-KR" sz="2800" b="1" dirty="0">
                <a:latin typeface="+mj-lt"/>
              </a:rPr>
              <a:t>(</a:t>
            </a:r>
            <a:r>
              <a:rPr lang="ko-KR" altLang="en-US" sz="2800" b="1" dirty="0" err="1">
                <a:latin typeface="+mj-lt"/>
              </a:rPr>
              <a:t>겟카지노</a:t>
            </a:r>
            <a:r>
              <a:rPr lang="en-US" altLang="ko-KR" sz="2800" b="1" dirty="0">
                <a:latin typeface="+mj-lt"/>
              </a:rPr>
              <a:t>)</a:t>
            </a:r>
            <a:r>
              <a:rPr lang="ko-KR" altLang="en-US" sz="2800" b="1" dirty="0">
                <a:latin typeface="+mj-lt"/>
              </a:rPr>
              <a:t> </a:t>
            </a:r>
            <a:endParaRPr lang="en-US" altLang="ko-KR" sz="2800" b="1" dirty="0">
              <a:latin typeface="+mj-lt"/>
            </a:endParaRPr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id="{EAAB96A9-5486-4D20-9DDA-844E0A1303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2959" y="1497116"/>
            <a:ext cx="5738703" cy="5012722"/>
          </a:xfrm>
          <a:prstGeom prst="rect">
            <a:avLst/>
          </a:prstGeom>
          <a:ln w="38100" cap="sq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TextBox 1"/>
          <p:cNvSpPr txBox="1"/>
          <p:nvPr/>
        </p:nvSpPr>
        <p:spPr>
          <a:xfrm>
            <a:off x="686723" y="2199085"/>
            <a:ext cx="331677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FF0000"/>
                </a:solidFill>
                <a:latin typeface="+mj-lt"/>
              </a:rPr>
              <a:t>포인트로</a:t>
            </a:r>
            <a:r>
              <a:rPr lang="en-US" altLang="ko-KR" sz="2000" b="1" dirty="0">
                <a:solidFill>
                  <a:srgbClr val="FF0000"/>
                </a:solidFill>
                <a:latin typeface="+mj-lt"/>
              </a:rPr>
              <a:t>,  </a:t>
            </a:r>
          </a:p>
          <a:p>
            <a:endParaRPr lang="en-US" altLang="ko-KR" sz="2000" b="1" dirty="0">
              <a:solidFill>
                <a:srgbClr val="FF0000"/>
              </a:solidFill>
              <a:latin typeface="+mj-lt"/>
            </a:endParaRPr>
          </a:p>
          <a:p>
            <a:r>
              <a:rPr lang="ko-KR" altLang="en-US" sz="2000" b="1" dirty="0">
                <a:solidFill>
                  <a:srgbClr val="FF0000"/>
                </a:solidFill>
                <a:latin typeface="+mj-lt"/>
              </a:rPr>
              <a:t>포인트를 얻거나 잃거나 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C45AF50-3418-49F6-AA7A-C1D93591E6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6025" y="3853696"/>
            <a:ext cx="2637149" cy="2303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13617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0" y="288268"/>
            <a:ext cx="6475615" cy="584775"/>
            <a:chOff x="8312" y="936659"/>
            <a:chExt cx="6475615" cy="584775"/>
          </a:xfrm>
        </p:grpSpPr>
        <p:grpSp>
          <p:nvGrpSpPr>
            <p:cNvPr id="4" name="그룹 3"/>
            <p:cNvGrpSpPr/>
            <p:nvPr/>
          </p:nvGrpSpPr>
          <p:grpSpPr>
            <a:xfrm>
              <a:off x="8312" y="1013046"/>
              <a:ext cx="839586" cy="432000"/>
              <a:chOff x="8312" y="1001373"/>
              <a:chExt cx="839586" cy="432000"/>
            </a:xfrm>
          </p:grpSpPr>
          <p:sp>
            <p:nvSpPr>
              <p:cNvPr id="6" name="오각형 5"/>
              <p:cNvSpPr/>
              <p:nvPr/>
            </p:nvSpPr>
            <p:spPr>
              <a:xfrm>
                <a:off x="270328" y="1001373"/>
                <a:ext cx="577570" cy="432000"/>
              </a:xfrm>
              <a:prstGeom prst="homePlate">
                <a:avLst>
                  <a:gd name="adj" fmla="val 37811"/>
                </a:avLst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" name="직사각형 6"/>
              <p:cNvSpPr/>
              <p:nvPr/>
            </p:nvSpPr>
            <p:spPr>
              <a:xfrm>
                <a:off x="8312" y="1001373"/>
                <a:ext cx="108000" cy="4320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직사각형 7"/>
              <p:cNvSpPr/>
              <p:nvPr/>
            </p:nvSpPr>
            <p:spPr>
              <a:xfrm>
                <a:off x="160712" y="1001373"/>
                <a:ext cx="72000" cy="4320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5" name="TextBox 4"/>
            <p:cNvSpPr txBox="1"/>
            <p:nvPr/>
          </p:nvSpPr>
          <p:spPr>
            <a:xfrm>
              <a:off x="927619" y="936659"/>
              <a:ext cx="555630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/>
                <a:t>Program </a:t>
              </a:r>
              <a:r>
                <a:rPr lang="ko-KR" altLang="en-US" sz="3200" b="1" dirty="0"/>
                <a:t>설명</a:t>
              </a: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3380788" y="956733"/>
            <a:ext cx="6189654" cy="5597050"/>
            <a:chOff x="3380788" y="956733"/>
            <a:chExt cx="6189654" cy="5597050"/>
          </a:xfrm>
        </p:grpSpPr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97670" y="5290379"/>
              <a:ext cx="1263404" cy="1263404"/>
            </a:xfrm>
            <a:prstGeom prst="rect">
              <a:avLst/>
            </a:prstGeom>
          </p:spPr>
        </p:pic>
        <p:pic>
          <p:nvPicPr>
            <p:cNvPr id="35" name="그림 3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1688" y="1119635"/>
              <a:ext cx="1294876" cy="1606983"/>
            </a:xfrm>
            <a:prstGeom prst="rect">
              <a:avLst/>
            </a:prstGeom>
          </p:spPr>
        </p:pic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51359" y="2922344"/>
              <a:ext cx="1939173" cy="1756299"/>
            </a:xfrm>
            <a:prstGeom prst="rect">
              <a:avLst/>
            </a:prstGeom>
          </p:spPr>
        </p:pic>
        <p:pic>
          <p:nvPicPr>
            <p:cNvPr id="31" name="Object 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78624" y="956733"/>
              <a:ext cx="5336263" cy="4643071"/>
            </a:xfrm>
            <a:prstGeom prst="rect">
              <a:avLst/>
            </a:prstGeom>
          </p:spPr>
        </p:pic>
        <p:sp>
          <p:nvSpPr>
            <p:cNvPr id="24" name="TextBox 23"/>
            <p:cNvSpPr txBox="1"/>
            <p:nvPr/>
          </p:nvSpPr>
          <p:spPr>
            <a:xfrm>
              <a:off x="5761074" y="1265464"/>
              <a:ext cx="894637" cy="4214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>
                  <a:solidFill>
                    <a:schemeClr val="bg1"/>
                  </a:solidFill>
                </a:rPr>
                <a:t>언어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5244937" y="3575980"/>
              <a:ext cx="240003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/>
                <a:t>개발환경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3380788" y="4928495"/>
              <a:ext cx="1691784" cy="4214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>
                  <a:solidFill>
                    <a:schemeClr val="bg1"/>
                  </a:solidFill>
                </a:rPr>
                <a:t>프로그램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8059333" y="4928495"/>
              <a:ext cx="1511109" cy="4214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/>
                <a:t>DB</a:t>
              </a:r>
              <a:endParaRPr lang="ko-KR" altLang="en-US" sz="2000" b="1" dirty="0"/>
            </a:p>
          </p:txBody>
        </p:sp>
      </p:grpSp>
      <p:sp>
        <p:nvSpPr>
          <p:cNvPr id="19" name="淘宝店chenying0907出品 20"/>
          <p:cNvSpPr>
            <a:spLocks noEditPoints="1"/>
          </p:cNvSpPr>
          <p:nvPr/>
        </p:nvSpPr>
        <p:spPr bwMode="auto">
          <a:xfrm>
            <a:off x="304121" y="441068"/>
            <a:ext cx="408899" cy="279174"/>
          </a:xfrm>
          <a:custGeom>
            <a:avLst/>
            <a:gdLst>
              <a:gd name="T0" fmla="*/ 323 w 346"/>
              <a:gd name="T1" fmla="*/ 96 h 235"/>
              <a:gd name="T2" fmla="*/ 306 w 346"/>
              <a:gd name="T3" fmla="*/ 83 h 235"/>
              <a:gd name="T4" fmla="*/ 268 w 346"/>
              <a:gd name="T5" fmla="*/ 37 h 235"/>
              <a:gd name="T6" fmla="*/ 255 w 346"/>
              <a:gd name="T7" fmla="*/ 13 h 235"/>
              <a:gd name="T8" fmla="*/ 255 w 346"/>
              <a:gd name="T9" fmla="*/ 13 h 235"/>
              <a:gd name="T10" fmla="*/ 225 w 346"/>
              <a:gd name="T11" fmla="*/ 0 h 235"/>
              <a:gd name="T12" fmla="*/ 194 w 346"/>
              <a:gd name="T13" fmla="*/ 13 h 235"/>
              <a:gd name="T14" fmla="*/ 194 w 346"/>
              <a:gd name="T15" fmla="*/ 13 h 235"/>
              <a:gd name="T16" fmla="*/ 181 w 346"/>
              <a:gd name="T17" fmla="*/ 44 h 235"/>
              <a:gd name="T18" fmla="*/ 189 w 346"/>
              <a:gd name="T19" fmla="*/ 68 h 235"/>
              <a:gd name="T20" fmla="*/ 189 w 346"/>
              <a:gd name="T21" fmla="*/ 75 h 235"/>
              <a:gd name="T22" fmla="*/ 179 w 346"/>
              <a:gd name="T23" fmla="*/ 75 h 235"/>
              <a:gd name="T24" fmla="*/ 158 w 346"/>
              <a:gd name="T25" fmla="*/ 75 h 235"/>
              <a:gd name="T26" fmla="*/ 158 w 346"/>
              <a:gd name="T27" fmla="*/ 68 h 235"/>
              <a:gd name="T28" fmla="*/ 166 w 346"/>
              <a:gd name="T29" fmla="*/ 44 h 235"/>
              <a:gd name="T30" fmla="*/ 153 w 346"/>
              <a:gd name="T31" fmla="*/ 13 h 235"/>
              <a:gd name="T32" fmla="*/ 153 w 346"/>
              <a:gd name="T33" fmla="*/ 13 h 235"/>
              <a:gd name="T34" fmla="*/ 122 w 346"/>
              <a:gd name="T35" fmla="*/ 0 h 235"/>
              <a:gd name="T36" fmla="*/ 91 w 346"/>
              <a:gd name="T37" fmla="*/ 13 h 235"/>
              <a:gd name="T38" fmla="*/ 91 w 346"/>
              <a:gd name="T39" fmla="*/ 13 h 235"/>
              <a:gd name="T40" fmla="*/ 79 w 346"/>
              <a:gd name="T41" fmla="*/ 37 h 235"/>
              <a:gd name="T42" fmla="*/ 41 w 346"/>
              <a:gd name="T43" fmla="*/ 83 h 235"/>
              <a:gd name="T44" fmla="*/ 24 w 346"/>
              <a:gd name="T45" fmla="*/ 96 h 235"/>
              <a:gd name="T46" fmla="*/ 0 w 346"/>
              <a:gd name="T47" fmla="*/ 153 h 235"/>
              <a:gd name="T48" fmla="*/ 24 w 346"/>
              <a:gd name="T49" fmla="*/ 211 h 235"/>
              <a:gd name="T50" fmla="*/ 82 w 346"/>
              <a:gd name="T51" fmla="*/ 235 h 235"/>
              <a:gd name="T52" fmla="*/ 140 w 346"/>
              <a:gd name="T53" fmla="*/ 211 h 235"/>
              <a:gd name="T54" fmla="*/ 164 w 346"/>
              <a:gd name="T55" fmla="*/ 153 h 235"/>
              <a:gd name="T56" fmla="*/ 157 w 346"/>
              <a:gd name="T57" fmla="*/ 122 h 235"/>
              <a:gd name="T58" fmla="*/ 157 w 346"/>
              <a:gd name="T59" fmla="*/ 114 h 235"/>
              <a:gd name="T60" fmla="*/ 190 w 346"/>
              <a:gd name="T61" fmla="*/ 114 h 235"/>
              <a:gd name="T62" fmla="*/ 190 w 346"/>
              <a:gd name="T63" fmla="*/ 122 h 235"/>
              <a:gd name="T64" fmla="*/ 183 w 346"/>
              <a:gd name="T65" fmla="*/ 153 h 235"/>
              <a:gd name="T66" fmla="*/ 207 w 346"/>
              <a:gd name="T67" fmla="*/ 211 h 235"/>
              <a:gd name="T68" fmla="*/ 265 w 346"/>
              <a:gd name="T69" fmla="*/ 235 h 235"/>
              <a:gd name="T70" fmla="*/ 323 w 346"/>
              <a:gd name="T71" fmla="*/ 211 h 235"/>
              <a:gd name="T72" fmla="*/ 346 w 346"/>
              <a:gd name="T73" fmla="*/ 153 h 235"/>
              <a:gd name="T74" fmla="*/ 323 w 346"/>
              <a:gd name="T75" fmla="*/ 96 h 235"/>
              <a:gd name="T76" fmla="*/ 119 w 346"/>
              <a:gd name="T77" fmla="*/ 191 h 235"/>
              <a:gd name="T78" fmla="*/ 82 w 346"/>
              <a:gd name="T79" fmla="*/ 206 h 235"/>
              <a:gd name="T80" fmla="*/ 45 w 346"/>
              <a:gd name="T81" fmla="*/ 191 h 235"/>
              <a:gd name="T82" fmla="*/ 29 w 346"/>
              <a:gd name="T83" fmla="*/ 153 h 235"/>
              <a:gd name="T84" fmla="*/ 45 w 346"/>
              <a:gd name="T85" fmla="*/ 116 h 235"/>
              <a:gd name="T86" fmla="*/ 82 w 346"/>
              <a:gd name="T87" fmla="*/ 101 h 235"/>
              <a:gd name="T88" fmla="*/ 119 w 346"/>
              <a:gd name="T89" fmla="*/ 116 h 235"/>
              <a:gd name="T90" fmla="*/ 135 w 346"/>
              <a:gd name="T91" fmla="*/ 153 h 235"/>
              <a:gd name="T92" fmla="*/ 119 w 346"/>
              <a:gd name="T93" fmla="*/ 191 h 235"/>
              <a:gd name="T94" fmla="*/ 302 w 346"/>
              <a:gd name="T95" fmla="*/ 191 h 235"/>
              <a:gd name="T96" fmla="*/ 265 w 346"/>
              <a:gd name="T97" fmla="*/ 206 h 235"/>
              <a:gd name="T98" fmla="*/ 228 w 346"/>
              <a:gd name="T99" fmla="*/ 191 h 235"/>
              <a:gd name="T100" fmla="*/ 212 w 346"/>
              <a:gd name="T101" fmla="*/ 153 h 235"/>
              <a:gd name="T102" fmla="*/ 228 w 346"/>
              <a:gd name="T103" fmla="*/ 116 h 235"/>
              <a:gd name="T104" fmla="*/ 265 w 346"/>
              <a:gd name="T105" fmla="*/ 101 h 235"/>
              <a:gd name="T106" fmla="*/ 302 w 346"/>
              <a:gd name="T107" fmla="*/ 116 h 235"/>
              <a:gd name="T108" fmla="*/ 318 w 346"/>
              <a:gd name="T109" fmla="*/ 153 h 235"/>
              <a:gd name="T110" fmla="*/ 302 w 346"/>
              <a:gd name="T111" fmla="*/ 191 h 2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346" h="235">
                <a:moveTo>
                  <a:pt x="323" y="96"/>
                </a:moveTo>
                <a:cubicBezTo>
                  <a:pt x="318" y="91"/>
                  <a:pt x="312" y="87"/>
                  <a:pt x="306" y="83"/>
                </a:cubicBezTo>
                <a:cubicBezTo>
                  <a:pt x="268" y="37"/>
                  <a:pt x="268" y="37"/>
                  <a:pt x="268" y="37"/>
                </a:cubicBezTo>
                <a:cubicBezTo>
                  <a:pt x="266" y="28"/>
                  <a:pt x="262" y="19"/>
                  <a:pt x="255" y="13"/>
                </a:cubicBezTo>
                <a:cubicBezTo>
                  <a:pt x="255" y="13"/>
                  <a:pt x="255" y="13"/>
                  <a:pt x="255" y="13"/>
                </a:cubicBezTo>
                <a:cubicBezTo>
                  <a:pt x="248" y="5"/>
                  <a:pt x="237" y="0"/>
                  <a:pt x="225" y="0"/>
                </a:cubicBezTo>
                <a:cubicBezTo>
                  <a:pt x="213" y="0"/>
                  <a:pt x="202" y="5"/>
                  <a:pt x="194" y="13"/>
                </a:cubicBezTo>
                <a:cubicBezTo>
                  <a:pt x="194" y="13"/>
                  <a:pt x="194" y="13"/>
                  <a:pt x="194" y="13"/>
                </a:cubicBezTo>
                <a:cubicBezTo>
                  <a:pt x="186" y="21"/>
                  <a:pt x="181" y="32"/>
                  <a:pt x="181" y="44"/>
                </a:cubicBezTo>
                <a:cubicBezTo>
                  <a:pt x="181" y="53"/>
                  <a:pt x="184" y="61"/>
                  <a:pt x="189" y="68"/>
                </a:cubicBezTo>
                <a:cubicBezTo>
                  <a:pt x="189" y="75"/>
                  <a:pt x="189" y="75"/>
                  <a:pt x="189" y="75"/>
                </a:cubicBezTo>
                <a:cubicBezTo>
                  <a:pt x="179" y="75"/>
                  <a:pt x="179" y="75"/>
                  <a:pt x="179" y="75"/>
                </a:cubicBezTo>
                <a:cubicBezTo>
                  <a:pt x="158" y="75"/>
                  <a:pt x="158" y="75"/>
                  <a:pt x="158" y="75"/>
                </a:cubicBezTo>
                <a:cubicBezTo>
                  <a:pt x="158" y="68"/>
                  <a:pt x="158" y="68"/>
                  <a:pt x="158" y="68"/>
                </a:cubicBezTo>
                <a:cubicBezTo>
                  <a:pt x="163" y="61"/>
                  <a:pt x="166" y="53"/>
                  <a:pt x="166" y="44"/>
                </a:cubicBezTo>
                <a:cubicBezTo>
                  <a:pt x="166" y="32"/>
                  <a:pt x="161" y="21"/>
                  <a:pt x="153" y="13"/>
                </a:cubicBezTo>
                <a:cubicBezTo>
                  <a:pt x="153" y="13"/>
                  <a:pt x="153" y="13"/>
                  <a:pt x="153" y="13"/>
                </a:cubicBezTo>
                <a:cubicBezTo>
                  <a:pt x="145" y="5"/>
                  <a:pt x="134" y="0"/>
                  <a:pt x="122" y="0"/>
                </a:cubicBezTo>
                <a:cubicBezTo>
                  <a:pt x="110" y="0"/>
                  <a:pt x="99" y="5"/>
                  <a:pt x="91" y="13"/>
                </a:cubicBezTo>
                <a:cubicBezTo>
                  <a:pt x="91" y="13"/>
                  <a:pt x="91" y="13"/>
                  <a:pt x="91" y="13"/>
                </a:cubicBezTo>
                <a:cubicBezTo>
                  <a:pt x="85" y="19"/>
                  <a:pt x="81" y="28"/>
                  <a:pt x="79" y="37"/>
                </a:cubicBezTo>
                <a:cubicBezTo>
                  <a:pt x="41" y="83"/>
                  <a:pt x="41" y="83"/>
                  <a:pt x="41" y="83"/>
                </a:cubicBezTo>
                <a:cubicBezTo>
                  <a:pt x="35" y="87"/>
                  <a:pt x="29" y="91"/>
                  <a:pt x="24" y="96"/>
                </a:cubicBezTo>
                <a:cubicBezTo>
                  <a:pt x="10" y="111"/>
                  <a:pt x="0" y="131"/>
                  <a:pt x="0" y="153"/>
                </a:cubicBezTo>
                <a:cubicBezTo>
                  <a:pt x="0" y="176"/>
                  <a:pt x="10" y="196"/>
                  <a:pt x="24" y="211"/>
                </a:cubicBezTo>
                <a:cubicBezTo>
                  <a:pt x="39" y="226"/>
                  <a:pt x="59" y="235"/>
                  <a:pt x="82" y="235"/>
                </a:cubicBezTo>
                <a:cubicBezTo>
                  <a:pt x="105" y="235"/>
                  <a:pt x="125" y="226"/>
                  <a:pt x="140" y="211"/>
                </a:cubicBezTo>
                <a:cubicBezTo>
                  <a:pt x="154" y="196"/>
                  <a:pt x="164" y="176"/>
                  <a:pt x="164" y="153"/>
                </a:cubicBezTo>
                <a:cubicBezTo>
                  <a:pt x="164" y="142"/>
                  <a:pt x="161" y="131"/>
                  <a:pt x="157" y="122"/>
                </a:cubicBezTo>
                <a:cubicBezTo>
                  <a:pt x="157" y="114"/>
                  <a:pt x="157" y="114"/>
                  <a:pt x="157" y="114"/>
                </a:cubicBezTo>
                <a:cubicBezTo>
                  <a:pt x="190" y="114"/>
                  <a:pt x="190" y="114"/>
                  <a:pt x="190" y="114"/>
                </a:cubicBezTo>
                <a:cubicBezTo>
                  <a:pt x="190" y="122"/>
                  <a:pt x="190" y="122"/>
                  <a:pt x="190" y="122"/>
                </a:cubicBezTo>
                <a:cubicBezTo>
                  <a:pt x="186" y="131"/>
                  <a:pt x="183" y="142"/>
                  <a:pt x="183" y="153"/>
                </a:cubicBezTo>
                <a:cubicBezTo>
                  <a:pt x="183" y="176"/>
                  <a:pt x="192" y="196"/>
                  <a:pt x="207" y="211"/>
                </a:cubicBezTo>
                <a:cubicBezTo>
                  <a:pt x="222" y="226"/>
                  <a:pt x="242" y="235"/>
                  <a:pt x="265" y="235"/>
                </a:cubicBezTo>
                <a:cubicBezTo>
                  <a:pt x="287" y="235"/>
                  <a:pt x="308" y="226"/>
                  <a:pt x="323" y="211"/>
                </a:cubicBezTo>
                <a:cubicBezTo>
                  <a:pt x="337" y="196"/>
                  <a:pt x="346" y="176"/>
                  <a:pt x="346" y="153"/>
                </a:cubicBezTo>
                <a:cubicBezTo>
                  <a:pt x="346" y="131"/>
                  <a:pt x="337" y="111"/>
                  <a:pt x="323" y="96"/>
                </a:cubicBezTo>
                <a:close/>
                <a:moveTo>
                  <a:pt x="119" y="191"/>
                </a:moveTo>
                <a:cubicBezTo>
                  <a:pt x="110" y="200"/>
                  <a:pt x="97" y="206"/>
                  <a:pt x="82" y="206"/>
                </a:cubicBezTo>
                <a:cubicBezTo>
                  <a:pt x="67" y="206"/>
                  <a:pt x="54" y="200"/>
                  <a:pt x="45" y="191"/>
                </a:cubicBezTo>
                <a:cubicBezTo>
                  <a:pt x="35" y="181"/>
                  <a:pt x="29" y="168"/>
                  <a:pt x="29" y="153"/>
                </a:cubicBezTo>
                <a:cubicBezTo>
                  <a:pt x="29" y="139"/>
                  <a:pt x="35" y="126"/>
                  <a:pt x="45" y="116"/>
                </a:cubicBezTo>
                <a:cubicBezTo>
                  <a:pt x="54" y="107"/>
                  <a:pt x="67" y="101"/>
                  <a:pt x="82" y="101"/>
                </a:cubicBezTo>
                <a:cubicBezTo>
                  <a:pt x="97" y="101"/>
                  <a:pt x="110" y="107"/>
                  <a:pt x="119" y="116"/>
                </a:cubicBezTo>
                <a:cubicBezTo>
                  <a:pt x="129" y="126"/>
                  <a:pt x="135" y="139"/>
                  <a:pt x="135" y="153"/>
                </a:cubicBezTo>
                <a:cubicBezTo>
                  <a:pt x="135" y="168"/>
                  <a:pt x="129" y="181"/>
                  <a:pt x="119" y="191"/>
                </a:cubicBezTo>
                <a:close/>
                <a:moveTo>
                  <a:pt x="302" y="191"/>
                </a:moveTo>
                <a:cubicBezTo>
                  <a:pt x="293" y="200"/>
                  <a:pt x="279" y="206"/>
                  <a:pt x="265" y="206"/>
                </a:cubicBezTo>
                <a:cubicBezTo>
                  <a:pt x="250" y="206"/>
                  <a:pt x="237" y="200"/>
                  <a:pt x="228" y="191"/>
                </a:cubicBezTo>
                <a:cubicBezTo>
                  <a:pt x="218" y="181"/>
                  <a:pt x="212" y="168"/>
                  <a:pt x="212" y="153"/>
                </a:cubicBezTo>
                <a:cubicBezTo>
                  <a:pt x="212" y="139"/>
                  <a:pt x="218" y="126"/>
                  <a:pt x="228" y="116"/>
                </a:cubicBezTo>
                <a:cubicBezTo>
                  <a:pt x="237" y="107"/>
                  <a:pt x="250" y="101"/>
                  <a:pt x="265" y="101"/>
                </a:cubicBezTo>
                <a:cubicBezTo>
                  <a:pt x="279" y="101"/>
                  <a:pt x="293" y="107"/>
                  <a:pt x="302" y="116"/>
                </a:cubicBezTo>
                <a:cubicBezTo>
                  <a:pt x="312" y="126"/>
                  <a:pt x="318" y="139"/>
                  <a:pt x="318" y="153"/>
                </a:cubicBezTo>
                <a:cubicBezTo>
                  <a:pt x="318" y="168"/>
                  <a:pt x="312" y="181"/>
                  <a:pt x="302" y="19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162560" tIns="81280" rIns="162560" bIns="8128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 dirty="0">
              <a:latin typeface="Source Han Sans CN Medium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932921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0" y="288268"/>
            <a:ext cx="6475615" cy="584775"/>
            <a:chOff x="8312" y="936659"/>
            <a:chExt cx="6475615" cy="584775"/>
          </a:xfrm>
        </p:grpSpPr>
        <p:grpSp>
          <p:nvGrpSpPr>
            <p:cNvPr id="4" name="그룹 3"/>
            <p:cNvGrpSpPr/>
            <p:nvPr/>
          </p:nvGrpSpPr>
          <p:grpSpPr>
            <a:xfrm>
              <a:off x="8312" y="1013046"/>
              <a:ext cx="839586" cy="432000"/>
              <a:chOff x="8312" y="1001373"/>
              <a:chExt cx="839586" cy="432000"/>
            </a:xfrm>
          </p:grpSpPr>
          <p:sp>
            <p:nvSpPr>
              <p:cNvPr id="6" name="오각형 5"/>
              <p:cNvSpPr/>
              <p:nvPr/>
            </p:nvSpPr>
            <p:spPr>
              <a:xfrm>
                <a:off x="270328" y="1001373"/>
                <a:ext cx="577570" cy="432000"/>
              </a:xfrm>
              <a:prstGeom prst="homePlate">
                <a:avLst>
                  <a:gd name="adj" fmla="val 37811"/>
                </a:avLst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" name="직사각형 6"/>
              <p:cNvSpPr/>
              <p:nvPr/>
            </p:nvSpPr>
            <p:spPr>
              <a:xfrm>
                <a:off x="8312" y="1001373"/>
                <a:ext cx="108000" cy="4320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직사각형 7"/>
              <p:cNvSpPr/>
              <p:nvPr/>
            </p:nvSpPr>
            <p:spPr>
              <a:xfrm>
                <a:off x="160712" y="1001373"/>
                <a:ext cx="72000" cy="4320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5" name="TextBox 4"/>
            <p:cNvSpPr txBox="1"/>
            <p:nvPr/>
          </p:nvSpPr>
          <p:spPr>
            <a:xfrm>
              <a:off x="927619" y="936659"/>
              <a:ext cx="555630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/>
                <a:t>Source </a:t>
              </a:r>
              <a:r>
                <a:rPr lang="ko-KR" altLang="en-US" sz="3200" b="1" dirty="0"/>
                <a:t>설명</a:t>
              </a:r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746760" y="1185193"/>
            <a:ext cx="10698480" cy="2591569"/>
            <a:chOff x="746760" y="1185193"/>
            <a:chExt cx="10698480" cy="2591569"/>
          </a:xfrm>
        </p:grpSpPr>
        <p:sp>
          <p:nvSpPr>
            <p:cNvPr id="12" name="순서도: 처리 11"/>
            <p:cNvSpPr/>
            <p:nvPr/>
          </p:nvSpPr>
          <p:spPr>
            <a:xfrm>
              <a:off x="746760" y="1323765"/>
              <a:ext cx="10698480" cy="2452997"/>
            </a:xfrm>
            <a:prstGeom prst="flowChartProcess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다리꼴 8"/>
            <p:cNvSpPr/>
            <p:nvPr/>
          </p:nvSpPr>
          <p:spPr>
            <a:xfrm>
              <a:off x="1598319" y="1185193"/>
              <a:ext cx="2605091" cy="138572"/>
            </a:xfrm>
            <a:prstGeom prst="trapezoid">
              <a:avLst>
                <a:gd name="adj" fmla="val 106579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" name="오각형 1"/>
            <p:cNvSpPr/>
            <p:nvPr/>
          </p:nvSpPr>
          <p:spPr>
            <a:xfrm rot="5400000">
              <a:off x="2634090" y="321194"/>
              <a:ext cx="540000" cy="2268000"/>
            </a:xfrm>
            <a:prstGeom prst="homePlate">
              <a:avLst>
                <a:gd name="adj" fmla="val 22202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505074" y="1244716"/>
              <a:ext cx="108896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bg1"/>
                  </a:solidFill>
                </a:rPr>
                <a:t>Code</a:t>
              </a:r>
              <a:endParaRPr lang="ko-KR" altLang="en-US" sz="20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746760" y="3915334"/>
            <a:ext cx="10698480" cy="2591569"/>
            <a:chOff x="746760" y="3915334"/>
            <a:chExt cx="10698480" cy="2591569"/>
          </a:xfrm>
        </p:grpSpPr>
        <p:sp>
          <p:nvSpPr>
            <p:cNvPr id="29" name="순서도: 처리 28"/>
            <p:cNvSpPr/>
            <p:nvPr/>
          </p:nvSpPr>
          <p:spPr>
            <a:xfrm>
              <a:off x="746760" y="4053906"/>
              <a:ext cx="10698480" cy="2452997"/>
            </a:xfrm>
            <a:prstGeom prst="flowChartProcess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사다리꼴 37"/>
            <p:cNvSpPr/>
            <p:nvPr/>
          </p:nvSpPr>
          <p:spPr>
            <a:xfrm>
              <a:off x="1598319" y="3915334"/>
              <a:ext cx="2605091" cy="138572"/>
            </a:xfrm>
            <a:prstGeom prst="trapezoid">
              <a:avLst>
                <a:gd name="adj" fmla="val 106579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오각형 38"/>
            <p:cNvSpPr/>
            <p:nvPr/>
          </p:nvSpPr>
          <p:spPr>
            <a:xfrm rot="5400000">
              <a:off x="2634091" y="3051334"/>
              <a:ext cx="540000" cy="2268000"/>
            </a:xfrm>
            <a:prstGeom prst="homePlate">
              <a:avLst>
                <a:gd name="adj" fmla="val 22202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1908129" y="3955926"/>
              <a:ext cx="202517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bg1"/>
                  </a:solidFill>
                </a:rPr>
                <a:t>DB TABLE </a:t>
              </a:r>
              <a:r>
                <a:rPr lang="ko-KR" altLang="en-US" sz="2000" b="1" dirty="0">
                  <a:solidFill>
                    <a:schemeClr val="bg1"/>
                  </a:solidFill>
                </a:rPr>
                <a:t>구성</a:t>
              </a:r>
            </a:p>
          </p:txBody>
        </p:sp>
      </p:grpSp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178" y="1931752"/>
            <a:ext cx="5902118" cy="1699371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8178" y="4867054"/>
            <a:ext cx="1933315" cy="1394894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2864" y="4867054"/>
            <a:ext cx="2453957" cy="1394894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3379823" y="349823"/>
            <a:ext cx="24000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(DB </a:t>
            </a:r>
            <a:r>
              <a:rPr lang="ko-KR" altLang="en-US" sz="2800" b="1" dirty="0"/>
              <a:t>연동</a:t>
            </a:r>
            <a:r>
              <a:rPr lang="en-US" altLang="ko-KR" sz="2800" b="1" dirty="0"/>
              <a:t>)</a:t>
            </a:r>
            <a:endParaRPr lang="ko-KR" altLang="en-US" sz="2800" b="1" dirty="0"/>
          </a:p>
        </p:txBody>
      </p:sp>
      <p:grpSp>
        <p:nvGrpSpPr>
          <p:cNvPr id="20" name="그룹 19"/>
          <p:cNvGrpSpPr/>
          <p:nvPr/>
        </p:nvGrpSpPr>
        <p:grpSpPr>
          <a:xfrm>
            <a:off x="7406610" y="2165542"/>
            <a:ext cx="3840510" cy="793789"/>
            <a:chOff x="7406610" y="2165542"/>
            <a:chExt cx="3840510" cy="793789"/>
          </a:xfrm>
        </p:grpSpPr>
        <p:sp>
          <p:nvSpPr>
            <p:cNvPr id="30" name="직사각형 29"/>
            <p:cNvSpPr/>
            <p:nvPr/>
          </p:nvSpPr>
          <p:spPr>
            <a:xfrm>
              <a:off x="7406610" y="2165542"/>
              <a:ext cx="3657630" cy="793789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434072" y="2247847"/>
              <a:ext cx="381304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드라이버 로딩 및 </a:t>
              </a:r>
              <a:r>
                <a:rPr lang="en-US" altLang="ko-KR" dirty="0" err="1"/>
                <a:t>DriverManager</a:t>
              </a:r>
              <a:r>
                <a:rPr lang="en-US" altLang="ko-KR" dirty="0"/>
                <a:t> </a:t>
              </a:r>
              <a:r>
                <a:rPr lang="ko-KR" altLang="en-US" dirty="0"/>
                <a:t>클래스로 </a:t>
              </a:r>
              <a:r>
                <a:rPr lang="en-US" altLang="ko-KR" dirty="0"/>
                <a:t>Oracle DB </a:t>
              </a:r>
              <a:r>
                <a:rPr lang="ko-KR" altLang="en-US" dirty="0"/>
                <a:t>연결</a:t>
              </a:r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6240324" y="5085827"/>
            <a:ext cx="4175523" cy="782958"/>
            <a:chOff x="6240324" y="5085827"/>
            <a:chExt cx="4175523" cy="782958"/>
          </a:xfrm>
        </p:grpSpPr>
        <p:sp>
          <p:nvSpPr>
            <p:cNvPr id="32" name="직사각형 31"/>
            <p:cNvSpPr/>
            <p:nvPr/>
          </p:nvSpPr>
          <p:spPr>
            <a:xfrm>
              <a:off x="6240324" y="5085827"/>
              <a:ext cx="4059145" cy="782958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6240325" y="5157315"/>
              <a:ext cx="417552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ID</a:t>
              </a:r>
              <a:r>
                <a:rPr lang="ko-KR" altLang="en-US" dirty="0"/>
                <a:t>가 각 </a:t>
              </a:r>
              <a:r>
                <a:rPr lang="en-US" altLang="ko-KR" dirty="0"/>
                <a:t>TABLE </a:t>
              </a:r>
              <a:r>
                <a:rPr lang="ko-KR" altLang="en-US" dirty="0"/>
                <a:t>안에서 중복 되지않는 고유 값을 </a:t>
              </a:r>
              <a:r>
                <a:rPr lang="ko-KR" altLang="en-US" dirty="0" err="1"/>
                <a:t>갇도록</a:t>
              </a:r>
              <a:r>
                <a:rPr lang="ko-KR" altLang="en-US" dirty="0"/>
                <a:t> </a:t>
              </a:r>
              <a:r>
                <a:rPr lang="en-US" altLang="ko-KR" dirty="0"/>
                <a:t>PK </a:t>
              </a:r>
              <a:r>
                <a:rPr lang="ko-KR" altLang="en-US" dirty="0"/>
                <a:t>설정</a:t>
              </a:r>
            </a:p>
          </p:txBody>
        </p:sp>
      </p:grpSp>
      <p:sp>
        <p:nvSpPr>
          <p:cNvPr id="33" name="淘宝店chenying0907出品 20"/>
          <p:cNvSpPr>
            <a:spLocks noEditPoints="1"/>
          </p:cNvSpPr>
          <p:nvPr/>
        </p:nvSpPr>
        <p:spPr bwMode="auto">
          <a:xfrm>
            <a:off x="304121" y="441068"/>
            <a:ext cx="408899" cy="279174"/>
          </a:xfrm>
          <a:custGeom>
            <a:avLst/>
            <a:gdLst>
              <a:gd name="T0" fmla="*/ 323 w 346"/>
              <a:gd name="T1" fmla="*/ 96 h 235"/>
              <a:gd name="T2" fmla="*/ 306 w 346"/>
              <a:gd name="T3" fmla="*/ 83 h 235"/>
              <a:gd name="T4" fmla="*/ 268 w 346"/>
              <a:gd name="T5" fmla="*/ 37 h 235"/>
              <a:gd name="T6" fmla="*/ 255 w 346"/>
              <a:gd name="T7" fmla="*/ 13 h 235"/>
              <a:gd name="T8" fmla="*/ 255 w 346"/>
              <a:gd name="T9" fmla="*/ 13 h 235"/>
              <a:gd name="T10" fmla="*/ 225 w 346"/>
              <a:gd name="T11" fmla="*/ 0 h 235"/>
              <a:gd name="T12" fmla="*/ 194 w 346"/>
              <a:gd name="T13" fmla="*/ 13 h 235"/>
              <a:gd name="T14" fmla="*/ 194 w 346"/>
              <a:gd name="T15" fmla="*/ 13 h 235"/>
              <a:gd name="T16" fmla="*/ 181 w 346"/>
              <a:gd name="T17" fmla="*/ 44 h 235"/>
              <a:gd name="T18" fmla="*/ 189 w 346"/>
              <a:gd name="T19" fmla="*/ 68 h 235"/>
              <a:gd name="T20" fmla="*/ 189 w 346"/>
              <a:gd name="T21" fmla="*/ 75 h 235"/>
              <a:gd name="T22" fmla="*/ 179 w 346"/>
              <a:gd name="T23" fmla="*/ 75 h 235"/>
              <a:gd name="T24" fmla="*/ 158 w 346"/>
              <a:gd name="T25" fmla="*/ 75 h 235"/>
              <a:gd name="T26" fmla="*/ 158 w 346"/>
              <a:gd name="T27" fmla="*/ 68 h 235"/>
              <a:gd name="T28" fmla="*/ 166 w 346"/>
              <a:gd name="T29" fmla="*/ 44 h 235"/>
              <a:gd name="T30" fmla="*/ 153 w 346"/>
              <a:gd name="T31" fmla="*/ 13 h 235"/>
              <a:gd name="T32" fmla="*/ 153 w 346"/>
              <a:gd name="T33" fmla="*/ 13 h 235"/>
              <a:gd name="T34" fmla="*/ 122 w 346"/>
              <a:gd name="T35" fmla="*/ 0 h 235"/>
              <a:gd name="T36" fmla="*/ 91 w 346"/>
              <a:gd name="T37" fmla="*/ 13 h 235"/>
              <a:gd name="T38" fmla="*/ 91 w 346"/>
              <a:gd name="T39" fmla="*/ 13 h 235"/>
              <a:gd name="T40" fmla="*/ 79 w 346"/>
              <a:gd name="T41" fmla="*/ 37 h 235"/>
              <a:gd name="T42" fmla="*/ 41 w 346"/>
              <a:gd name="T43" fmla="*/ 83 h 235"/>
              <a:gd name="T44" fmla="*/ 24 w 346"/>
              <a:gd name="T45" fmla="*/ 96 h 235"/>
              <a:gd name="T46" fmla="*/ 0 w 346"/>
              <a:gd name="T47" fmla="*/ 153 h 235"/>
              <a:gd name="T48" fmla="*/ 24 w 346"/>
              <a:gd name="T49" fmla="*/ 211 h 235"/>
              <a:gd name="T50" fmla="*/ 82 w 346"/>
              <a:gd name="T51" fmla="*/ 235 h 235"/>
              <a:gd name="T52" fmla="*/ 140 w 346"/>
              <a:gd name="T53" fmla="*/ 211 h 235"/>
              <a:gd name="T54" fmla="*/ 164 w 346"/>
              <a:gd name="T55" fmla="*/ 153 h 235"/>
              <a:gd name="T56" fmla="*/ 157 w 346"/>
              <a:gd name="T57" fmla="*/ 122 h 235"/>
              <a:gd name="T58" fmla="*/ 157 w 346"/>
              <a:gd name="T59" fmla="*/ 114 h 235"/>
              <a:gd name="T60" fmla="*/ 190 w 346"/>
              <a:gd name="T61" fmla="*/ 114 h 235"/>
              <a:gd name="T62" fmla="*/ 190 w 346"/>
              <a:gd name="T63" fmla="*/ 122 h 235"/>
              <a:gd name="T64" fmla="*/ 183 w 346"/>
              <a:gd name="T65" fmla="*/ 153 h 235"/>
              <a:gd name="T66" fmla="*/ 207 w 346"/>
              <a:gd name="T67" fmla="*/ 211 h 235"/>
              <a:gd name="T68" fmla="*/ 265 w 346"/>
              <a:gd name="T69" fmla="*/ 235 h 235"/>
              <a:gd name="T70" fmla="*/ 323 w 346"/>
              <a:gd name="T71" fmla="*/ 211 h 235"/>
              <a:gd name="T72" fmla="*/ 346 w 346"/>
              <a:gd name="T73" fmla="*/ 153 h 235"/>
              <a:gd name="T74" fmla="*/ 323 w 346"/>
              <a:gd name="T75" fmla="*/ 96 h 235"/>
              <a:gd name="T76" fmla="*/ 119 w 346"/>
              <a:gd name="T77" fmla="*/ 191 h 235"/>
              <a:gd name="T78" fmla="*/ 82 w 346"/>
              <a:gd name="T79" fmla="*/ 206 h 235"/>
              <a:gd name="T80" fmla="*/ 45 w 346"/>
              <a:gd name="T81" fmla="*/ 191 h 235"/>
              <a:gd name="T82" fmla="*/ 29 w 346"/>
              <a:gd name="T83" fmla="*/ 153 h 235"/>
              <a:gd name="T84" fmla="*/ 45 w 346"/>
              <a:gd name="T85" fmla="*/ 116 h 235"/>
              <a:gd name="T86" fmla="*/ 82 w 346"/>
              <a:gd name="T87" fmla="*/ 101 h 235"/>
              <a:gd name="T88" fmla="*/ 119 w 346"/>
              <a:gd name="T89" fmla="*/ 116 h 235"/>
              <a:gd name="T90" fmla="*/ 135 w 346"/>
              <a:gd name="T91" fmla="*/ 153 h 235"/>
              <a:gd name="T92" fmla="*/ 119 w 346"/>
              <a:gd name="T93" fmla="*/ 191 h 235"/>
              <a:gd name="T94" fmla="*/ 302 w 346"/>
              <a:gd name="T95" fmla="*/ 191 h 235"/>
              <a:gd name="T96" fmla="*/ 265 w 346"/>
              <a:gd name="T97" fmla="*/ 206 h 235"/>
              <a:gd name="T98" fmla="*/ 228 w 346"/>
              <a:gd name="T99" fmla="*/ 191 h 235"/>
              <a:gd name="T100" fmla="*/ 212 w 346"/>
              <a:gd name="T101" fmla="*/ 153 h 235"/>
              <a:gd name="T102" fmla="*/ 228 w 346"/>
              <a:gd name="T103" fmla="*/ 116 h 235"/>
              <a:gd name="T104" fmla="*/ 265 w 346"/>
              <a:gd name="T105" fmla="*/ 101 h 235"/>
              <a:gd name="T106" fmla="*/ 302 w 346"/>
              <a:gd name="T107" fmla="*/ 116 h 235"/>
              <a:gd name="T108" fmla="*/ 318 w 346"/>
              <a:gd name="T109" fmla="*/ 153 h 235"/>
              <a:gd name="T110" fmla="*/ 302 w 346"/>
              <a:gd name="T111" fmla="*/ 191 h 2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346" h="235">
                <a:moveTo>
                  <a:pt x="323" y="96"/>
                </a:moveTo>
                <a:cubicBezTo>
                  <a:pt x="318" y="91"/>
                  <a:pt x="312" y="87"/>
                  <a:pt x="306" y="83"/>
                </a:cubicBezTo>
                <a:cubicBezTo>
                  <a:pt x="268" y="37"/>
                  <a:pt x="268" y="37"/>
                  <a:pt x="268" y="37"/>
                </a:cubicBezTo>
                <a:cubicBezTo>
                  <a:pt x="266" y="28"/>
                  <a:pt x="262" y="19"/>
                  <a:pt x="255" y="13"/>
                </a:cubicBezTo>
                <a:cubicBezTo>
                  <a:pt x="255" y="13"/>
                  <a:pt x="255" y="13"/>
                  <a:pt x="255" y="13"/>
                </a:cubicBezTo>
                <a:cubicBezTo>
                  <a:pt x="248" y="5"/>
                  <a:pt x="237" y="0"/>
                  <a:pt x="225" y="0"/>
                </a:cubicBezTo>
                <a:cubicBezTo>
                  <a:pt x="213" y="0"/>
                  <a:pt x="202" y="5"/>
                  <a:pt x="194" y="13"/>
                </a:cubicBezTo>
                <a:cubicBezTo>
                  <a:pt x="194" y="13"/>
                  <a:pt x="194" y="13"/>
                  <a:pt x="194" y="13"/>
                </a:cubicBezTo>
                <a:cubicBezTo>
                  <a:pt x="186" y="21"/>
                  <a:pt x="181" y="32"/>
                  <a:pt x="181" y="44"/>
                </a:cubicBezTo>
                <a:cubicBezTo>
                  <a:pt x="181" y="53"/>
                  <a:pt x="184" y="61"/>
                  <a:pt x="189" y="68"/>
                </a:cubicBezTo>
                <a:cubicBezTo>
                  <a:pt x="189" y="75"/>
                  <a:pt x="189" y="75"/>
                  <a:pt x="189" y="75"/>
                </a:cubicBezTo>
                <a:cubicBezTo>
                  <a:pt x="179" y="75"/>
                  <a:pt x="179" y="75"/>
                  <a:pt x="179" y="75"/>
                </a:cubicBezTo>
                <a:cubicBezTo>
                  <a:pt x="158" y="75"/>
                  <a:pt x="158" y="75"/>
                  <a:pt x="158" y="75"/>
                </a:cubicBezTo>
                <a:cubicBezTo>
                  <a:pt x="158" y="68"/>
                  <a:pt x="158" y="68"/>
                  <a:pt x="158" y="68"/>
                </a:cubicBezTo>
                <a:cubicBezTo>
                  <a:pt x="163" y="61"/>
                  <a:pt x="166" y="53"/>
                  <a:pt x="166" y="44"/>
                </a:cubicBezTo>
                <a:cubicBezTo>
                  <a:pt x="166" y="32"/>
                  <a:pt x="161" y="21"/>
                  <a:pt x="153" y="13"/>
                </a:cubicBezTo>
                <a:cubicBezTo>
                  <a:pt x="153" y="13"/>
                  <a:pt x="153" y="13"/>
                  <a:pt x="153" y="13"/>
                </a:cubicBezTo>
                <a:cubicBezTo>
                  <a:pt x="145" y="5"/>
                  <a:pt x="134" y="0"/>
                  <a:pt x="122" y="0"/>
                </a:cubicBezTo>
                <a:cubicBezTo>
                  <a:pt x="110" y="0"/>
                  <a:pt x="99" y="5"/>
                  <a:pt x="91" y="13"/>
                </a:cubicBezTo>
                <a:cubicBezTo>
                  <a:pt x="91" y="13"/>
                  <a:pt x="91" y="13"/>
                  <a:pt x="91" y="13"/>
                </a:cubicBezTo>
                <a:cubicBezTo>
                  <a:pt x="85" y="19"/>
                  <a:pt x="81" y="28"/>
                  <a:pt x="79" y="37"/>
                </a:cubicBezTo>
                <a:cubicBezTo>
                  <a:pt x="41" y="83"/>
                  <a:pt x="41" y="83"/>
                  <a:pt x="41" y="83"/>
                </a:cubicBezTo>
                <a:cubicBezTo>
                  <a:pt x="35" y="87"/>
                  <a:pt x="29" y="91"/>
                  <a:pt x="24" y="96"/>
                </a:cubicBezTo>
                <a:cubicBezTo>
                  <a:pt x="10" y="111"/>
                  <a:pt x="0" y="131"/>
                  <a:pt x="0" y="153"/>
                </a:cubicBezTo>
                <a:cubicBezTo>
                  <a:pt x="0" y="176"/>
                  <a:pt x="10" y="196"/>
                  <a:pt x="24" y="211"/>
                </a:cubicBezTo>
                <a:cubicBezTo>
                  <a:pt x="39" y="226"/>
                  <a:pt x="59" y="235"/>
                  <a:pt x="82" y="235"/>
                </a:cubicBezTo>
                <a:cubicBezTo>
                  <a:pt x="105" y="235"/>
                  <a:pt x="125" y="226"/>
                  <a:pt x="140" y="211"/>
                </a:cubicBezTo>
                <a:cubicBezTo>
                  <a:pt x="154" y="196"/>
                  <a:pt x="164" y="176"/>
                  <a:pt x="164" y="153"/>
                </a:cubicBezTo>
                <a:cubicBezTo>
                  <a:pt x="164" y="142"/>
                  <a:pt x="161" y="131"/>
                  <a:pt x="157" y="122"/>
                </a:cubicBezTo>
                <a:cubicBezTo>
                  <a:pt x="157" y="114"/>
                  <a:pt x="157" y="114"/>
                  <a:pt x="157" y="114"/>
                </a:cubicBezTo>
                <a:cubicBezTo>
                  <a:pt x="190" y="114"/>
                  <a:pt x="190" y="114"/>
                  <a:pt x="190" y="114"/>
                </a:cubicBezTo>
                <a:cubicBezTo>
                  <a:pt x="190" y="122"/>
                  <a:pt x="190" y="122"/>
                  <a:pt x="190" y="122"/>
                </a:cubicBezTo>
                <a:cubicBezTo>
                  <a:pt x="186" y="131"/>
                  <a:pt x="183" y="142"/>
                  <a:pt x="183" y="153"/>
                </a:cubicBezTo>
                <a:cubicBezTo>
                  <a:pt x="183" y="176"/>
                  <a:pt x="192" y="196"/>
                  <a:pt x="207" y="211"/>
                </a:cubicBezTo>
                <a:cubicBezTo>
                  <a:pt x="222" y="226"/>
                  <a:pt x="242" y="235"/>
                  <a:pt x="265" y="235"/>
                </a:cubicBezTo>
                <a:cubicBezTo>
                  <a:pt x="287" y="235"/>
                  <a:pt x="308" y="226"/>
                  <a:pt x="323" y="211"/>
                </a:cubicBezTo>
                <a:cubicBezTo>
                  <a:pt x="337" y="196"/>
                  <a:pt x="346" y="176"/>
                  <a:pt x="346" y="153"/>
                </a:cubicBezTo>
                <a:cubicBezTo>
                  <a:pt x="346" y="131"/>
                  <a:pt x="337" y="111"/>
                  <a:pt x="323" y="96"/>
                </a:cubicBezTo>
                <a:close/>
                <a:moveTo>
                  <a:pt x="119" y="191"/>
                </a:moveTo>
                <a:cubicBezTo>
                  <a:pt x="110" y="200"/>
                  <a:pt x="97" y="206"/>
                  <a:pt x="82" y="206"/>
                </a:cubicBezTo>
                <a:cubicBezTo>
                  <a:pt x="67" y="206"/>
                  <a:pt x="54" y="200"/>
                  <a:pt x="45" y="191"/>
                </a:cubicBezTo>
                <a:cubicBezTo>
                  <a:pt x="35" y="181"/>
                  <a:pt x="29" y="168"/>
                  <a:pt x="29" y="153"/>
                </a:cubicBezTo>
                <a:cubicBezTo>
                  <a:pt x="29" y="139"/>
                  <a:pt x="35" y="126"/>
                  <a:pt x="45" y="116"/>
                </a:cubicBezTo>
                <a:cubicBezTo>
                  <a:pt x="54" y="107"/>
                  <a:pt x="67" y="101"/>
                  <a:pt x="82" y="101"/>
                </a:cubicBezTo>
                <a:cubicBezTo>
                  <a:pt x="97" y="101"/>
                  <a:pt x="110" y="107"/>
                  <a:pt x="119" y="116"/>
                </a:cubicBezTo>
                <a:cubicBezTo>
                  <a:pt x="129" y="126"/>
                  <a:pt x="135" y="139"/>
                  <a:pt x="135" y="153"/>
                </a:cubicBezTo>
                <a:cubicBezTo>
                  <a:pt x="135" y="168"/>
                  <a:pt x="129" y="181"/>
                  <a:pt x="119" y="191"/>
                </a:cubicBezTo>
                <a:close/>
                <a:moveTo>
                  <a:pt x="302" y="191"/>
                </a:moveTo>
                <a:cubicBezTo>
                  <a:pt x="293" y="200"/>
                  <a:pt x="279" y="206"/>
                  <a:pt x="265" y="206"/>
                </a:cubicBezTo>
                <a:cubicBezTo>
                  <a:pt x="250" y="206"/>
                  <a:pt x="237" y="200"/>
                  <a:pt x="228" y="191"/>
                </a:cubicBezTo>
                <a:cubicBezTo>
                  <a:pt x="218" y="181"/>
                  <a:pt x="212" y="168"/>
                  <a:pt x="212" y="153"/>
                </a:cubicBezTo>
                <a:cubicBezTo>
                  <a:pt x="212" y="139"/>
                  <a:pt x="218" y="126"/>
                  <a:pt x="228" y="116"/>
                </a:cubicBezTo>
                <a:cubicBezTo>
                  <a:pt x="237" y="107"/>
                  <a:pt x="250" y="101"/>
                  <a:pt x="265" y="101"/>
                </a:cubicBezTo>
                <a:cubicBezTo>
                  <a:pt x="279" y="101"/>
                  <a:pt x="293" y="107"/>
                  <a:pt x="302" y="116"/>
                </a:cubicBezTo>
                <a:cubicBezTo>
                  <a:pt x="312" y="126"/>
                  <a:pt x="318" y="139"/>
                  <a:pt x="318" y="153"/>
                </a:cubicBezTo>
                <a:cubicBezTo>
                  <a:pt x="318" y="168"/>
                  <a:pt x="312" y="181"/>
                  <a:pt x="302" y="19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162560" tIns="81280" rIns="162560" bIns="8128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 dirty="0">
              <a:latin typeface="Source Han Sans CN Medium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499941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0" y="288268"/>
            <a:ext cx="6475615" cy="584775"/>
            <a:chOff x="8312" y="936659"/>
            <a:chExt cx="6475615" cy="584775"/>
          </a:xfrm>
        </p:grpSpPr>
        <p:grpSp>
          <p:nvGrpSpPr>
            <p:cNvPr id="4" name="그룹 3"/>
            <p:cNvGrpSpPr/>
            <p:nvPr/>
          </p:nvGrpSpPr>
          <p:grpSpPr>
            <a:xfrm>
              <a:off x="8312" y="1013046"/>
              <a:ext cx="839586" cy="432000"/>
              <a:chOff x="8312" y="1001373"/>
              <a:chExt cx="839586" cy="432000"/>
            </a:xfrm>
          </p:grpSpPr>
          <p:sp>
            <p:nvSpPr>
              <p:cNvPr id="6" name="오각형 5"/>
              <p:cNvSpPr/>
              <p:nvPr/>
            </p:nvSpPr>
            <p:spPr>
              <a:xfrm>
                <a:off x="270328" y="1001373"/>
                <a:ext cx="577570" cy="432000"/>
              </a:xfrm>
              <a:prstGeom prst="homePlate">
                <a:avLst>
                  <a:gd name="adj" fmla="val 37811"/>
                </a:avLst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" name="직사각형 6"/>
              <p:cNvSpPr/>
              <p:nvPr/>
            </p:nvSpPr>
            <p:spPr>
              <a:xfrm>
                <a:off x="8312" y="1001373"/>
                <a:ext cx="108000" cy="4320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직사각형 7"/>
              <p:cNvSpPr/>
              <p:nvPr/>
            </p:nvSpPr>
            <p:spPr>
              <a:xfrm>
                <a:off x="160712" y="1001373"/>
                <a:ext cx="72000" cy="4320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5" name="TextBox 4"/>
            <p:cNvSpPr txBox="1"/>
            <p:nvPr/>
          </p:nvSpPr>
          <p:spPr>
            <a:xfrm>
              <a:off x="927619" y="936659"/>
              <a:ext cx="555630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/>
                <a:t>Source </a:t>
              </a:r>
              <a:r>
                <a:rPr lang="ko-KR" altLang="en-US" sz="3200" b="1" dirty="0"/>
                <a:t>설명</a:t>
              </a:r>
            </a:p>
          </p:txBody>
        </p:sp>
      </p:grpSp>
      <p:grpSp>
        <p:nvGrpSpPr>
          <p:cNvPr id="82" name="그룹 81"/>
          <p:cNvGrpSpPr/>
          <p:nvPr/>
        </p:nvGrpSpPr>
        <p:grpSpPr>
          <a:xfrm>
            <a:off x="746760" y="1194449"/>
            <a:ext cx="10698480" cy="3292373"/>
            <a:chOff x="746760" y="1194449"/>
            <a:chExt cx="10698480" cy="3292373"/>
          </a:xfrm>
        </p:grpSpPr>
        <p:sp>
          <p:nvSpPr>
            <p:cNvPr id="12" name="순서도: 처리 11"/>
            <p:cNvSpPr/>
            <p:nvPr/>
          </p:nvSpPr>
          <p:spPr>
            <a:xfrm>
              <a:off x="746760" y="1354758"/>
              <a:ext cx="10698480" cy="3132064"/>
            </a:xfrm>
            <a:prstGeom prst="flowChartProcess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다리꼴 8"/>
            <p:cNvSpPr/>
            <p:nvPr/>
          </p:nvSpPr>
          <p:spPr>
            <a:xfrm>
              <a:off x="1598319" y="1194451"/>
              <a:ext cx="2605091" cy="156404"/>
            </a:xfrm>
            <a:prstGeom prst="trapezoid">
              <a:avLst>
                <a:gd name="adj" fmla="val 106579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" name="오각형 1"/>
            <p:cNvSpPr/>
            <p:nvPr/>
          </p:nvSpPr>
          <p:spPr>
            <a:xfrm rot="5400000">
              <a:off x="2642404" y="330450"/>
              <a:ext cx="540001" cy="2268000"/>
            </a:xfrm>
            <a:prstGeom prst="homePlate">
              <a:avLst>
                <a:gd name="adj" fmla="val 22202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505074" y="1235793"/>
              <a:ext cx="1088967" cy="5108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bg1"/>
                  </a:solidFill>
                </a:rPr>
                <a:t>Code</a:t>
              </a:r>
              <a:endParaRPr lang="ko-KR" altLang="en-US" sz="20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83" name="그룹 82"/>
          <p:cNvGrpSpPr/>
          <p:nvPr/>
        </p:nvGrpSpPr>
        <p:grpSpPr>
          <a:xfrm>
            <a:off x="746760" y="4632761"/>
            <a:ext cx="5112000" cy="1873146"/>
            <a:chOff x="746760" y="4632761"/>
            <a:chExt cx="5112000" cy="1873146"/>
          </a:xfrm>
        </p:grpSpPr>
        <p:sp>
          <p:nvSpPr>
            <p:cNvPr id="29" name="순서도: 처리 28"/>
            <p:cNvSpPr/>
            <p:nvPr/>
          </p:nvSpPr>
          <p:spPr>
            <a:xfrm>
              <a:off x="746760" y="4771698"/>
              <a:ext cx="5112000" cy="1734209"/>
            </a:xfrm>
            <a:prstGeom prst="flowChartProcess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사다리꼴 37"/>
            <p:cNvSpPr/>
            <p:nvPr/>
          </p:nvSpPr>
          <p:spPr>
            <a:xfrm>
              <a:off x="1598319" y="4632761"/>
              <a:ext cx="2605091" cy="138572"/>
            </a:xfrm>
            <a:prstGeom prst="trapezoid">
              <a:avLst>
                <a:gd name="adj" fmla="val 106579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오각형 38"/>
            <p:cNvSpPr/>
            <p:nvPr/>
          </p:nvSpPr>
          <p:spPr>
            <a:xfrm rot="5400000">
              <a:off x="2634091" y="3768761"/>
              <a:ext cx="540000" cy="2268000"/>
            </a:xfrm>
            <a:prstGeom prst="homePlate">
              <a:avLst>
                <a:gd name="adj" fmla="val 22202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2434421" y="4684679"/>
              <a:ext cx="108896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bg1"/>
                  </a:solidFill>
                </a:rPr>
                <a:t>Result</a:t>
              </a:r>
              <a:endParaRPr lang="ko-KR" altLang="en-US" sz="20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84" name="그룹 83"/>
          <p:cNvGrpSpPr/>
          <p:nvPr/>
        </p:nvGrpSpPr>
        <p:grpSpPr>
          <a:xfrm>
            <a:off x="6333240" y="4643604"/>
            <a:ext cx="5112000" cy="1874142"/>
            <a:chOff x="6333240" y="4643604"/>
            <a:chExt cx="5112000" cy="1874142"/>
          </a:xfrm>
        </p:grpSpPr>
        <p:sp>
          <p:nvSpPr>
            <p:cNvPr id="31" name="순서도: 처리 30"/>
            <p:cNvSpPr/>
            <p:nvPr/>
          </p:nvSpPr>
          <p:spPr>
            <a:xfrm>
              <a:off x="6333240" y="4783537"/>
              <a:ext cx="5112000" cy="1734209"/>
            </a:xfrm>
            <a:prstGeom prst="flowChartProcess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사다리꼴 32"/>
            <p:cNvSpPr/>
            <p:nvPr/>
          </p:nvSpPr>
          <p:spPr>
            <a:xfrm>
              <a:off x="7224651" y="4643604"/>
              <a:ext cx="2605091" cy="138572"/>
            </a:xfrm>
            <a:prstGeom prst="trapezoid">
              <a:avLst>
                <a:gd name="adj" fmla="val 106579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오각형 33"/>
            <p:cNvSpPr/>
            <p:nvPr/>
          </p:nvSpPr>
          <p:spPr>
            <a:xfrm rot="5400000">
              <a:off x="8260423" y="3779604"/>
              <a:ext cx="540000" cy="2268000"/>
            </a:xfrm>
            <a:prstGeom prst="homePlate">
              <a:avLst>
                <a:gd name="adj" fmla="val 22202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7819367" y="4684006"/>
              <a:ext cx="168208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bg1"/>
                  </a:solidFill>
                </a:rPr>
                <a:t>Current DB</a:t>
              </a:r>
              <a:endParaRPr lang="ko-KR" altLang="en-US" sz="2000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16" name="그림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827" y="1864795"/>
            <a:ext cx="6315075" cy="227822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1253" y="2158261"/>
            <a:ext cx="3230597" cy="949413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1254" y="5388501"/>
            <a:ext cx="2836837" cy="468000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5289" y="5595805"/>
            <a:ext cx="3430557" cy="567148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3379823" y="349823"/>
            <a:ext cx="36054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(</a:t>
            </a:r>
            <a:r>
              <a:rPr lang="ko-KR" altLang="en-US" sz="2800" b="1" dirty="0"/>
              <a:t>계좌 생성</a:t>
            </a:r>
            <a:r>
              <a:rPr lang="en-US" altLang="ko-KR" sz="2800" b="1" dirty="0"/>
              <a:t>/</a:t>
            </a:r>
            <a:r>
              <a:rPr lang="ko-KR" altLang="en-US" sz="2800" b="1" dirty="0"/>
              <a:t>불러오기</a:t>
            </a:r>
            <a:r>
              <a:rPr lang="en-US" altLang="ko-KR" sz="2800" b="1" dirty="0"/>
              <a:t>)</a:t>
            </a:r>
            <a:endParaRPr lang="ko-KR" altLang="en-US" sz="2800" b="1" dirty="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8827" y="3500779"/>
            <a:ext cx="4476750" cy="209550"/>
          </a:xfrm>
          <a:prstGeom prst="rect">
            <a:avLst/>
          </a:prstGeom>
        </p:spPr>
      </p:pic>
      <p:pic>
        <p:nvPicPr>
          <p:cNvPr id="42" name="그림 4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01253" y="3766118"/>
            <a:ext cx="4591206" cy="477010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01253" y="5946614"/>
            <a:ext cx="2836838" cy="446008"/>
          </a:xfrm>
          <a:prstGeom prst="rect">
            <a:avLst/>
          </a:prstGeom>
        </p:spPr>
      </p:pic>
      <p:grpSp>
        <p:nvGrpSpPr>
          <p:cNvPr id="80" name="그룹 79"/>
          <p:cNvGrpSpPr/>
          <p:nvPr/>
        </p:nvGrpSpPr>
        <p:grpSpPr>
          <a:xfrm>
            <a:off x="5128953" y="2281204"/>
            <a:ext cx="6316287" cy="1049015"/>
            <a:chOff x="5128953" y="2281204"/>
            <a:chExt cx="6316287" cy="1049015"/>
          </a:xfrm>
        </p:grpSpPr>
        <p:sp>
          <p:nvSpPr>
            <p:cNvPr id="51" name="직사각형 50"/>
            <p:cNvSpPr/>
            <p:nvPr/>
          </p:nvSpPr>
          <p:spPr>
            <a:xfrm>
              <a:off x="6819864" y="2281204"/>
              <a:ext cx="4485445" cy="1049015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3" name="직선 화살표 연결선 52"/>
            <p:cNvCxnSpPr/>
            <p:nvPr/>
          </p:nvCxnSpPr>
          <p:spPr>
            <a:xfrm flipH="1" flipV="1">
              <a:off x="5128953" y="2645844"/>
              <a:ext cx="1690912" cy="15614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/>
            <p:cNvSpPr txBox="1"/>
            <p:nvPr/>
          </p:nvSpPr>
          <p:spPr>
            <a:xfrm>
              <a:off x="6828178" y="2337709"/>
              <a:ext cx="461706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>
                  <a:solidFill>
                    <a:srgbClr val="C00000"/>
                  </a:solidFill>
                </a:rPr>
                <a:t>계좌 생성</a:t>
              </a:r>
              <a:endParaRPr lang="en-US" altLang="ko-KR" b="1" dirty="0">
                <a:solidFill>
                  <a:srgbClr val="C00000"/>
                </a:solidFill>
              </a:endParaRPr>
            </a:p>
            <a:p>
              <a:pPr marL="342900" indent="-342900">
                <a:buAutoNum type="arabicPeriod"/>
              </a:pPr>
              <a:r>
                <a:rPr lang="en-US" altLang="ko-KR" dirty="0"/>
                <a:t>INSERT </a:t>
              </a:r>
              <a:r>
                <a:rPr lang="ko-KR" altLang="en-US" dirty="0"/>
                <a:t>문으로 </a:t>
              </a:r>
              <a:r>
                <a:rPr lang="ko-KR" altLang="en-US" dirty="0" err="1"/>
                <a:t>계좌명</a:t>
              </a:r>
              <a:r>
                <a:rPr lang="ko-KR" altLang="en-US" dirty="0"/>
                <a:t> 저장</a:t>
              </a:r>
              <a:endParaRPr lang="en-US" altLang="ko-KR" dirty="0"/>
            </a:p>
            <a:p>
              <a:pPr marL="342900" indent="-342900">
                <a:buAutoNum type="arabicPeriod"/>
              </a:pPr>
              <a:r>
                <a:rPr lang="en-US" altLang="ko-KR" dirty="0" err="1"/>
                <a:t>executeUpdate</a:t>
              </a:r>
              <a:r>
                <a:rPr lang="en-US" altLang="ko-KR" dirty="0"/>
                <a:t>( ) </a:t>
              </a:r>
              <a:r>
                <a:rPr lang="ko-KR" altLang="en-US" dirty="0"/>
                <a:t>로 </a:t>
              </a:r>
              <a:r>
                <a:rPr lang="en-US" altLang="ko-KR" dirty="0"/>
                <a:t>DB</a:t>
              </a:r>
              <a:r>
                <a:rPr lang="ko-KR" altLang="en-US" dirty="0"/>
                <a:t> </a:t>
              </a:r>
              <a:r>
                <a:rPr lang="en-US" altLang="ko-KR" dirty="0"/>
                <a:t>data </a:t>
              </a:r>
              <a:r>
                <a:rPr lang="ko-KR" altLang="en-US" dirty="0"/>
                <a:t>업데이트</a:t>
              </a:r>
              <a:endParaRPr lang="en-US" altLang="ko-KR" dirty="0"/>
            </a:p>
          </p:txBody>
        </p:sp>
      </p:grpSp>
      <p:grpSp>
        <p:nvGrpSpPr>
          <p:cNvPr id="81" name="그룹 80"/>
          <p:cNvGrpSpPr/>
          <p:nvPr/>
        </p:nvGrpSpPr>
        <p:grpSpPr>
          <a:xfrm>
            <a:off x="6076604" y="3467473"/>
            <a:ext cx="5153891" cy="923331"/>
            <a:chOff x="6076604" y="3467473"/>
            <a:chExt cx="5153891" cy="923331"/>
          </a:xfrm>
        </p:grpSpPr>
        <p:sp>
          <p:nvSpPr>
            <p:cNvPr id="68" name="직사각형 67"/>
            <p:cNvSpPr/>
            <p:nvPr/>
          </p:nvSpPr>
          <p:spPr>
            <a:xfrm>
              <a:off x="6842662" y="3474408"/>
              <a:ext cx="4213262" cy="91639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69" name="직선 화살표 연결선 68"/>
            <p:cNvCxnSpPr/>
            <p:nvPr/>
          </p:nvCxnSpPr>
          <p:spPr>
            <a:xfrm flipH="1">
              <a:off x="6076604" y="3742754"/>
              <a:ext cx="766058" cy="76388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/>
            <p:cNvSpPr txBox="1"/>
            <p:nvPr/>
          </p:nvSpPr>
          <p:spPr>
            <a:xfrm>
              <a:off x="6813954" y="3467473"/>
              <a:ext cx="441654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>
                  <a:solidFill>
                    <a:srgbClr val="C00000"/>
                  </a:solidFill>
                </a:rPr>
                <a:t>계좌 불러오기</a:t>
              </a:r>
              <a:endParaRPr lang="en-US" altLang="ko-KR" b="1" dirty="0">
                <a:solidFill>
                  <a:srgbClr val="C00000"/>
                </a:solidFill>
              </a:endParaRPr>
            </a:p>
            <a:p>
              <a:pPr marL="342900" indent="-342900">
                <a:buFont typeface="+mj-lt"/>
                <a:buAutoNum type="arabicPeriod"/>
              </a:pPr>
              <a:r>
                <a:rPr lang="en-US" altLang="ko-KR" dirty="0"/>
                <a:t>SELECT </a:t>
              </a:r>
              <a:r>
                <a:rPr lang="ko-KR" altLang="en-US" dirty="0"/>
                <a:t>문</a:t>
              </a:r>
              <a:r>
                <a:rPr lang="en-US" altLang="ko-KR" dirty="0"/>
                <a:t>, </a:t>
              </a:r>
              <a:r>
                <a:rPr lang="en-US" altLang="ko-KR" dirty="0" err="1"/>
                <a:t>executeQuery</a:t>
              </a:r>
              <a:r>
                <a:rPr lang="en-US" altLang="ko-KR" dirty="0"/>
                <a:t>() </a:t>
              </a:r>
              <a:r>
                <a:rPr lang="ko-KR" altLang="en-US" dirty="0" err="1"/>
                <a:t>메소드로</a:t>
              </a:r>
              <a:r>
                <a:rPr lang="ko-KR" altLang="en-US" dirty="0"/>
                <a:t> 요청 계좌의 </a:t>
              </a:r>
              <a:r>
                <a:rPr lang="en-US" altLang="ko-KR" dirty="0"/>
                <a:t>DB data </a:t>
              </a:r>
              <a:r>
                <a:rPr lang="ko-KR" altLang="en-US" dirty="0"/>
                <a:t>리턴</a:t>
              </a:r>
            </a:p>
          </p:txBody>
        </p:sp>
      </p:grpSp>
      <p:sp>
        <p:nvSpPr>
          <p:cNvPr id="79" name="淘宝店chenying0907出品 20"/>
          <p:cNvSpPr>
            <a:spLocks noEditPoints="1"/>
          </p:cNvSpPr>
          <p:nvPr/>
        </p:nvSpPr>
        <p:spPr bwMode="auto">
          <a:xfrm>
            <a:off x="304121" y="441068"/>
            <a:ext cx="408899" cy="279174"/>
          </a:xfrm>
          <a:custGeom>
            <a:avLst/>
            <a:gdLst>
              <a:gd name="T0" fmla="*/ 323 w 346"/>
              <a:gd name="T1" fmla="*/ 96 h 235"/>
              <a:gd name="T2" fmla="*/ 306 w 346"/>
              <a:gd name="T3" fmla="*/ 83 h 235"/>
              <a:gd name="T4" fmla="*/ 268 w 346"/>
              <a:gd name="T5" fmla="*/ 37 h 235"/>
              <a:gd name="T6" fmla="*/ 255 w 346"/>
              <a:gd name="T7" fmla="*/ 13 h 235"/>
              <a:gd name="T8" fmla="*/ 255 w 346"/>
              <a:gd name="T9" fmla="*/ 13 h 235"/>
              <a:gd name="T10" fmla="*/ 225 w 346"/>
              <a:gd name="T11" fmla="*/ 0 h 235"/>
              <a:gd name="T12" fmla="*/ 194 w 346"/>
              <a:gd name="T13" fmla="*/ 13 h 235"/>
              <a:gd name="T14" fmla="*/ 194 w 346"/>
              <a:gd name="T15" fmla="*/ 13 h 235"/>
              <a:gd name="T16" fmla="*/ 181 w 346"/>
              <a:gd name="T17" fmla="*/ 44 h 235"/>
              <a:gd name="T18" fmla="*/ 189 w 346"/>
              <a:gd name="T19" fmla="*/ 68 h 235"/>
              <a:gd name="T20" fmla="*/ 189 w 346"/>
              <a:gd name="T21" fmla="*/ 75 h 235"/>
              <a:gd name="T22" fmla="*/ 179 w 346"/>
              <a:gd name="T23" fmla="*/ 75 h 235"/>
              <a:gd name="T24" fmla="*/ 158 w 346"/>
              <a:gd name="T25" fmla="*/ 75 h 235"/>
              <a:gd name="T26" fmla="*/ 158 w 346"/>
              <a:gd name="T27" fmla="*/ 68 h 235"/>
              <a:gd name="T28" fmla="*/ 166 w 346"/>
              <a:gd name="T29" fmla="*/ 44 h 235"/>
              <a:gd name="T30" fmla="*/ 153 w 346"/>
              <a:gd name="T31" fmla="*/ 13 h 235"/>
              <a:gd name="T32" fmla="*/ 153 w 346"/>
              <a:gd name="T33" fmla="*/ 13 h 235"/>
              <a:gd name="T34" fmla="*/ 122 w 346"/>
              <a:gd name="T35" fmla="*/ 0 h 235"/>
              <a:gd name="T36" fmla="*/ 91 w 346"/>
              <a:gd name="T37" fmla="*/ 13 h 235"/>
              <a:gd name="T38" fmla="*/ 91 w 346"/>
              <a:gd name="T39" fmla="*/ 13 h 235"/>
              <a:gd name="T40" fmla="*/ 79 w 346"/>
              <a:gd name="T41" fmla="*/ 37 h 235"/>
              <a:gd name="T42" fmla="*/ 41 w 346"/>
              <a:gd name="T43" fmla="*/ 83 h 235"/>
              <a:gd name="T44" fmla="*/ 24 w 346"/>
              <a:gd name="T45" fmla="*/ 96 h 235"/>
              <a:gd name="T46" fmla="*/ 0 w 346"/>
              <a:gd name="T47" fmla="*/ 153 h 235"/>
              <a:gd name="T48" fmla="*/ 24 w 346"/>
              <a:gd name="T49" fmla="*/ 211 h 235"/>
              <a:gd name="T50" fmla="*/ 82 w 346"/>
              <a:gd name="T51" fmla="*/ 235 h 235"/>
              <a:gd name="T52" fmla="*/ 140 w 346"/>
              <a:gd name="T53" fmla="*/ 211 h 235"/>
              <a:gd name="T54" fmla="*/ 164 w 346"/>
              <a:gd name="T55" fmla="*/ 153 h 235"/>
              <a:gd name="T56" fmla="*/ 157 w 346"/>
              <a:gd name="T57" fmla="*/ 122 h 235"/>
              <a:gd name="T58" fmla="*/ 157 w 346"/>
              <a:gd name="T59" fmla="*/ 114 h 235"/>
              <a:gd name="T60" fmla="*/ 190 w 346"/>
              <a:gd name="T61" fmla="*/ 114 h 235"/>
              <a:gd name="T62" fmla="*/ 190 w 346"/>
              <a:gd name="T63" fmla="*/ 122 h 235"/>
              <a:gd name="T64" fmla="*/ 183 w 346"/>
              <a:gd name="T65" fmla="*/ 153 h 235"/>
              <a:gd name="T66" fmla="*/ 207 w 346"/>
              <a:gd name="T67" fmla="*/ 211 h 235"/>
              <a:gd name="T68" fmla="*/ 265 w 346"/>
              <a:gd name="T69" fmla="*/ 235 h 235"/>
              <a:gd name="T70" fmla="*/ 323 w 346"/>
              <a:gd name="T71" fmla="*/ 211 h 235"/>
              <a:gd name="T72" fmla="*/ 346 w 346"/>
              <a:gd name="T73" fmla="*/ 153 h 235"/>
              <a:gd name="T74" fmla="*/ 323 w 346"/>
              <a:gd name="T75" fmla="*/ 96 h 235"/>
              <a:gd name="T76" fmla="*/ 119 w 346"/>
              <a:gd name="T77" fmla="*/ 191 h 235"/>
              <a:gd name="T78" fmla="*/ 82 w 346"/>
              <a:gd name="T79" fmla="*/ 206 h 235"/>
              <a:gd name="T80" fmla="*/ 45 w 346"/>
              <a:gd name="T81" fmla="*/ 191 h 235"/>
              <a:gd name="T82" fmla="*/ 29 w 346"/>
              <a:gd name="T83" fmla="*/ 153 h 235"/>
              <a:gd name="T84" fmla="*/ 45 w 346"/>
              <a:gd name="T85" fmla="*/ 116 h 235"/>
              <a:gd name="T86" fmla="*/ 82 w 346"/>
              <a:gd name="T87" fmla="*/ 101 h 235"/>
              <a:gd name="T88" fmla="*/ 119 w 346"/>
              <a:gd name="T89" fmla="*/ 116 h 235"/>
              <a:gd name="T90" fmla="*/ 135 w 346"/>
              <a:gd name="T91" fmla="*/ 153 h 235"/>
              <a:gd name="T92" fmla="*/ 119 w 346"/>
              <a:gd name="T93" fmla="*/ 191 h 235"/>
              <a:gd name="T94" fmla="*/ 302 w 346"/>
              <a:gd name="T95" fmla="*/ 191 h 235"/>
              <a:gd name="T96" fmla="*/ 265 w 346"/>
              <a:gd name="T97" fmla="*/ 206 h 235"/>
              <a:gd name="T98" fmla="*/ 228 w 346"/>
              <a:gd name="T99" fmla="*/ 191 h 235"/>
              <a:gd name="T100" fmla="*/ 212 w 346"/>
              <a:gd name="T101" fmla="*/ 153 h 235"/>
              <a:gd name="T102" fmla="*/ 228 w 346"/>
              <a:gd name="T103" fmla="*/ 116 h 235"/>
              <a:gd name="T104" fmla="*/ 265 w 346"/>
              <a:gd name="T105" fmla="*/ 101 h 235"/>
              <a:gd name="T106" fmla="*/ 302 w 346"/>
              <a:gd name="T107" fmla="*/ 116 h 235"/>
              <a:gd name="T108" fmla="*/ 318 w 346"/>
              <a:gd name="T109" fmla="*/ 153 h 235"/>
              <a:gd name="T110" fmla="*/ 302 w 346"/>
              <a:gd name="T111" fmla="*/ 191 h 2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346" h="235">
                <a:moveTo>
                  <a:pt x="323" y="96"/>
                </a:moveTo>
                <a:cubicBezTo>
                  <a:pt x="318" y="91"/>
                  <a:pt x="312" y="87"/>
                  <a:pt x="306" y="83"/>
                </a:cubicBezTo>
                <a:cubicBezTo>
                  <a:pt x="268" y="37"/>
                  <a:pt x="268" y="37"/>
                  <a:pt x="268" y="37"/>
                </a:cubicBezTo>
                <a:cubicBezTo>
                  <a:pt x="266" y="28"/>
                  <a:pt x="262" y="19"/>
                  <a:pt x="255" y="13"/>
                </a:cubicBezTo>
                <a:cubicBezTo>
                  <a:pt x="255" y="13"/>
                  <a:pt x="255" y="13"/>
                  <a:pt x="255" y="13"/>
                </a:cubicBezTo>
                <a:cubicBezTo>
                  <a:pt x="248" y="5"/>
                  <a:pt x="237" y="0"/>
                  <a:pt x="225" y="0"/>
                </a:cubicBezTo>
                <a:cubicBezTo>
                  <a:pt x="213" y="0"/>
                  <a:pt x="202" y="5"/>
                  <a:pt x="194" y="13"/>
                </a:cubicBezTo>
                <a:cubicBezTo>
                  <a:pt x="194" y="13"/>
                  <a:pt x="194" y="13"/>
                  <a:pt x="194" y="13"/>
                </a:cubicBezTo>
                <a:cubicBezTo>
                  <a:pt x="186" y="21"/>
                  <a:pt x="181" y="32"/>
                  <a:pt x="181" y="44"/>
                </a:cubicBezTo>
                <a:cubicBezTo>
                  <a:pt x="181" y="53"/>
                  <a:pt x="184" y="61"/>
                  <a:pt x="189" y="68"/>
                </a:cubicBezTo>
                <a:cubicBezTo>
                  <a:pt x="189" y="75"/>
                  <a:pt x="189" y="75"/>
                  <a:pt x="189" y="75"/>
                </a:cubicBezTo>
                <a:cubicBezTo>
                  <a:pt x="179" y="75"/>
                  <a:pt x="179" y="75"/>
                  <a:pt x="179" y="75"/>
                </a:cubicBezTo>
                <a:cubicBezTo>
                  <a:pt x="158" y="75"/>
                  <a:pt x="158" y="75"/>
                  <a:pt x="158" y="75"/>
                </a:cubicBezTo>
                <a:cubicBezTo>
                  <a:pt x="158" y="68"/>
                  <a:pt x="158" y="68"/>
                  <a:pt x="158" y="68"/>
                </a:cubicBezTo>
                <a:cubicBezTo>
                  <a:pt x="163" y="61"/>
                  <a:pt x="166" y="53"/>
                  <a:pt x="166" y="44"/>
                </a:cubicBezTo>
                <a:cubicBezTo>
                  <a:pt x="166" y="32"/>
                  <a:pt x="161" y="21"/>
                  <a:pt x="153" y="13"/>
                </a:cubicBezTo>
                <a:cubicBezTo>
                  <a:pt x="153" y="13"/>
                  <a:pt x="153" y="13"/>
                  <a:pt x="153" y="13"/>
                </a:cubicBezTo>
                <a:cubicBezTo>
                  <a:pt x="145" y="5"/>
                  <a:pt x="134" y="0"/>
                  <a:pt x="122" y="0"/>
                </a:cubicBezTo>
                <a:cubicBezTo>
                  <a:pt x="110" y="0"/>
                  <a:pt x="99" y="5"/>
                  <a:pt x="91" y="13"/>
                </a:cubicBezTo>
                <a:cubicBezTo>
                  <a:pt x="91" y="13"/>
                  <a:pt x="91" y="13"/>
                  <a:pt x="91" y="13"/>
                </a:cubicBezTo>
                <a:cubicBezTo>
                  <a:pt x="85" y="19"/>
                  <a:pt x="81" y="28"/>
                  <a:pt x="79" y="37"/>
                </a:cubicBezTo>
                <a:cubicBezTo>
                  <a:pt x="41" y="83"/>
                  <a:pt x="41" y="83"/>
                  <a:pt x="41" y="83"/>
                </a:cubicBezTo>
                <a:cubicBezTo>
                  <a:pt x="35" y="87"/>
                  <a:pt x="29" y="91"/>
                  <a:pt x="24" y="96"/>
                </a:cubicBezTo>
                <a:cubicBezTo>
                  <a:pt x="10" y="111"/>
                  <a:pt x="0" y="131"/>
                  <a:pt x="0" y="153"/>
                </a:cubicBezTo>
                <a:cubicBezTo>
                  <a:pt x="0" y="176"/>
                  <a:pt x="10" y="196"/>
                  <a:pt x="24" y="211"/>
                </a:cubicBezTo>
                <a:cubicBezTo>
                  <a:pt x="39" y="226"/>
                  <a:pt x="59" y="235"/>
                  <a:pt x="82" y="235"/>
                </a:cubicBezTo>
                <a:cubicBezTo>
                  <a:pt x="105" y="235"/>
                  <a:pt x="125" y="226"/>
                  <a:pt x="140" y="211"/>
                </a:cubicBezTo>
                <a:cubicBezTo>
                  <a:pt x="154" y="196"/>
                  <a:pt x="164" y="176"/>
                  <a:pt x="164" y="153"/>
                </a:cubicBezTo>
                <a:cubicBezTo>
                  <a:pt x="164" y="142"/>
                  <a:pt x="161" y="131"/>
                  <a:pt x="157" y="122"/>
                </a:cubicBezTo>
                <a:cubicBezTo>
                  <a:pt x="157" y="114"/>
                  <a:pt x="157" y="114"/>
                  <a:pt x="157" y="114"/>
                </a:cubicBezTo>
                <a:cubicBezTo>
                  <a:pt x="190" y="114"/>
                  <a:pt x="190" y="114"/>
                  <a:pt x="190" y="114"/>
                </a:cubicBezTo>
                <a:cubicBezTo>
                  <a:pt x="190" y="122"/>
                  <a:pt x="190" y="122"/>
                  <a:pt x="190" y="122"/>
                </a:cubicBezTo>
                <a:cubicBezTo>
                  <a:pt x="186" y="131"/>
                  <a:pt x="183" y="142"/>
                  <a:pt x="183" y="153"/>
                </a:cubicBezTo>
                <a:cubicBezTo>
                  <a:pt x="183" y="176"/>
                  <a:pt x="192" y="196"/>
                  <a:pt x="207" y="211"/>
                </a:cubicBezTo>
                <a:cubicBezTo>
                  <a:pt x="222" y="226"/>
                  <a:pt x="242" y="235"/>
                  <a:pt x="265" y="235"/>
                </a:cubicBezTo>
                <a:cubicBezTo>
                  <a:pt x="287" y="235"/>
                  <a:pt x="308" y="226"/>
                  <a:pt x="323" y="211"/>
                </a:cubicBezTo>
                <a:cubicBezTo>
                  <a:pt x="337" y="196"/>
                  <a:pt x="346" y="176"/>
                  <a:pt x="346" y="153"/>
                </a:cubicBezTo>
                <a:cubicBezTo>
                  <a:pt x="346" y="131"/>
                  <a:pt x="337" y="111"/>
                  <a:pt x="323" y="96"/>
                </a:cubicBezTo>
                <a:close/>
                <a:moveTo>
                  <a:pt x="119" y="191"/>
                </a:moveTo>
                <a:cubicBezTo>
                  <a:pt x="110" y="200"/>
                  <a:pt x="97" y="206"/>
                  <a:pt x="82" y="206"/>
                </a:cubicBezTo>
                <a:cubicBezTo>
                  <a:pt x="67" y="206"/>
                  <a:pt x="54" y="200"/>
                  <a:pt x="45" y="191"/>
                </a:cubicBezTo>
                <a:cubicBezTo>
                  <a:pt x="35" y="181"/>
                  <a:pt x="29" y="168"/>
                  <a:pt x="29" y="153"/>
                </a:cubicBezTo>
                <a:cubicBezTo>
                  <a:pt x="29" y="139"/>
                  <a:pt x="35" y="126"/>
                  <a:pt x="45" y="116"/>
                </a:cubicBezTo>
                <a:cubicBezTo>
                  <a:pt x="54" y="107"/>
                  <a:pt x="67" y="101"/>
                  <a:pt x="82" y="101"/>
                </a:cubicBezTo>
                <a:cubicBezTo>
                  <a:pt x="97" y="101"/>
                  <a:pt x="110" y="107"/>
                  <a:pt x="119" y="116"/>
                </a:cubicBezTo>
                <a:cubicBezTo>
                  <a:pt x="129" y="126"/>
                  <a:pt x="135" y="139"/>
                  <a:pt x="135" y="153"/>
                </a:cubicBezTo>
                <a:cubicBezTo>
                  <a:pt x="135" y="168"/>
                  <a:pt x="129" y="181"/>
                  <a:pt x="119" y="191"/>
                </a:cubicBezTo>
                <a:close/>
                <a:moveTo>
                  <a:pt x="302" y="191"/>
                </a:moveTo>
                <a:cubicBezTo>
                  <a:pt x="293" y="200"/>
                  <a:pt x="279" y="206"/>
                  <a:pt x="265" y="206"/>
                </a:cubicBezTo>
                <a:cubicBezTo>
                  <a:pt x="250" y="206"/>
                  <a:pt x="237" y="200"/>
                  <a:pt x="228" y="191"/>
                </a:cubicBezTo>
                <a:cubicBezTo>
                  <a:pt x="218" y="181"/>
                  <a:pt x="212" y="168"/>
                  <a:pt x="212" y="153"/>
                </a:cubicBezTo>
                <a:cubicBezTo>
                  <a:pt x="212" y="139"/>
                  <a:pt x="218" y="126"/>
                  <a:pt x="228" y="116"/>
                </a:cubicBezTo>
                <a:cubicBezTo>
                  <a:pt x="237" y="107"/>
                  <a:pt x="250" y="101"/>
                  <a:pt x="265" y="101"/>
                </a:cubicBezTo>
                <a:cubicBezTo>
                  <a:pt x="279" y="101"/>
                  <a:pt x="293" y="107"/>
                  <a:pt x="302" y="116"/>
                </a:cubicBezTo>
                <a:cubicBezTo>
                  <a:pt x="312" y="126"/>
                  <a:pt x="318" y="139"/>
                  <a:pt x="318" y="153"/>
                </a:cubicBezTo>
                <a:cubicBezTo>
                  <a:pt x="318" y="168"/>
                  <a:pt x="312" y="181"/>
                  <a:pt x="302" y="19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162560" tIns="81280" rIns="162560" bIns="8128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 dirty="0">
              <a:latin typeface="Source Han Sans CN Medium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341154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0" y="288268"/>
            <a:ext cx="6475615" cy="584775"/>
            <a:chOff x="8312" y="936659"/>
            <a:chExt cx="6475615" cy="584775"/>
          </a:xfrm>
        </p:grpSpPr>
        <p:grpSp>
          <p:nvGrpSpPr>
            <p:cNvPr id="4" name="그룹 3"/>
            <p:cNvGrpSpPr/>
            <p:nvPr/>
          </p:nvGrpSpPr>
          <p:grpSpPr>
            <a:xfrm>
              <a:off x="8312" y="1013046"/>
              <a:ext cx="839586" cy="432000"/>
              <a:chOff x="8312" y="1001373"/>
              <a:chExt cx="839586" cy="432000"/>
            </a:xfrm>
          </p:grpSpPr>
          <p:sp>
            <p:nvSpPr>
              <p:cNvPr id="6" name="오각형 5"/>
              <p:cNvSpPr/>
              <p:nvPr/>
            </p:nvSpPr>
            <p:spPr>
              <a:xfrm>
                <a:off x="270328" y="1001373"/>
                <a:ext cx="577570" cy="432000"/>
              </a:xfrm>
              <a:prstGeom prst="homePlate">
                <a:avLst>
                  <a:gd name="adj" fmla="val 37811"/>
                </a:avLst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" name="직사각형 6"/>
              <p:cNvSpPr/>
              <p:nvPr/>
            </p:nvSpPr>
            <p:spPr>
              <a:xfrm>
                <a:off x="8312" y="1001373"/>
                <a:ext cx="108000" cy="4320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직사각형 7"/>
              <p:cNvSpPr/>
              <p:nvPr/>
            </p:nvSpPr>
            <p:spPr>
              <a:xfrm>
                <a:off x="160712" y="1001373"/>
                <a:ext cx="72000" cy="4320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5" name="TextBox 4"/>
            <p:cNvSpPr txBox="1"/>
            <p:nvPr/>
          </p:nvSpPr>
          <p:spPr>
            <a:xfrm>
              <a:off x="927619" y="936659"/>
              <a:ext cx="555630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/>
                <a:t>Source </a:t>
              </a:r>
              <a:r>
                <a:rPr lang="ko-KR" altLang="en-US" sz="3200" b="1" dirty="0"/>
                <a:t>설명</a:t>
              </a:r>
            </a:p>
          </p:txBody>
        </p:sp>
      </p:grpSp>
      <p:grpSp>
        <p:nvGrpSpPr>
          <p:cNvPr id="62" name="그룹 61"/>
          <p:cNvGrpSpPr/>
          <p:nvPr/>
        </p:nvGrpSpPr>
        <p:grpSpPr>
          <a:xfrm>
            <a:off x="746760" y="1194449"/>
            <a:ext cx="10698480" cy="3292373"/>
            <a:chOff x="746760" y="1194449"/>
            <a:chExt cx="10698480" cy="3292373"/>
          </a:xfrm>
        </p:grpSpPr>
        <p:sp>
          <p:nvSpPr>
            <p:cNvPr id="12" name="순서도: 처리 11"/>
            <p:cNvSpPr/>
            <p:nvPr/>
          </p:nvSpPr>
          <p:spPr>
            <a:xfrm>
              <a:off x="746760" y="1354758"/>
              <a:ext cx="10698480" cy="3132064"/>
            </a:xfrm>
            <a:prstGeom prst="flowChartProcess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다리꼴 8"/>
            <p:cNvSpPr/>
            <p:nvPr/>
          </p:nvSpPr>
          <p:spPr>
            <a:xfrm>
              <a:off x="1598319" y="1194451"/>
              <a:ext cx="2605091" cy="156404"/>
            </a:xfrm>
            <a:prstGeom prst="trapezoid">
              <a:avLst>
                <a:gd name="adj" fmla="val 106579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" name="오각형 1"/>
            <p:cNvSpPr/>
            <p:nvPr/>
          </p:nvSpPr>
          <p:spPr>
            <a:xfrm rot="5400000">
              <a:off x="2642404" y="330450"/>
              <a:ext cx="540001" cy="2268000"/>
            </a:xfrm>
            <a:prstGeom prst="homePlate">
              <a:avLst>
                <a:gd name="adj" fmla="val 22202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505074" y="1235793"/>
              <a:ext cx="1088967" cy="5108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bg1"/>
                  </a:solidFill>
                </a:rPr>
                <a:t>Code</a:t>
              </a:r>
              <a:endParaRPr lang="ko-KR" altLang="en-US" sz="20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3" name="그룹 62"/>
          <p:cNvGrpSpPr/>
          <p:nvPr/>
        </p:nvGrpSpPr>
        <p:grpSpPr>
          <a:xfrm>
            <a:off x="746760" y="4632761"/>
            <a:ext cx="5112000" cy="1873146"/>
            <a:chOff x="746760" y="4632761"/>
            <a:chExt cx="5112000" cy="1873146"/>
          </a:xfrm>
        </p:grpSpPr>
        <p:sp>
          <p:nvSpPr>
            <p:cNvPr id="29" name="순서도: 처리 28"/>
            <p:cNvSpPr/>
            <p:nvPr/>
          </p:nvSpPr>
          <p:spPr>
            <a:xfrm>
              <a:off x="746760" y="4771698"/>
              <a:ext cx="5112000" cy="1734209"/>
            </a:xfrm>
            <a:prstGeom prst="flowChartProcess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사다리꼴 37"/>
            <p:cNvSpPr/>
            <p:nvPr/>
          </p:nvSpPr>
          <p:spPr>
            <a:xfrm>
              <a:off x="1598319" y="4632761"/>
              <a:ext cx="2605091" cy="138572"/>
            </a:xfrm>
            <a:prstGeom prst="trapezoid">
              <a:avLst>
                <a:gd name="adj" fmla="val 106579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오각형 38"/>
            <p:cNvSpPr/>
            <p:nvPr/>
          </p:nvSpPr>
          <p:spPr>
            <a:xfrm rot="5400000">
              <a:off x="2634091" y="3768761"/>
              <a:ext cx="540000" cy="2268000"/>
            </a:xfrm>
            <a:prstGeom prst="homePlate">
              <a:avLst>
                <a:gd name="adj" fmla="val 22202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2434421" y="4684679"/>
              <a:ext cx="108896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bg1"/>
                  </a:solidFill>
                </a:rPr>
                <a:t>Result</a:t>
              </a:r>
              <a:endParaRPr lang="ko-KR" altLang="en-US" sz="20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6" name="그룹 65"/>
          <p:cNvGrpSpPr/>
          <p:nvPr/>
        </p:nvGrpSpPr>
        <p:grpSpPr>
          <a:xfrm>
            <a:off x="6333240" y="4643604"/>
            <a:ext cx="5112000" cy="1874142"/>
            <a:chOff x="6333240" y="4643604"/>
            <a:chExt cx="5112000" cy="1874142"/>
          </a:xfrm>
        </p:grpSpPr>
        <p:sp>
          <p:nvSpPr>
            <p:cNvPr id="31" name="순서도: 처리 30"/>
            <p:cNvSpPr/>
            <p:nvPr/>
          </p:nvSpPr>
          <p:spPr>
            <a:xfrm>
              <a:off x="6333240" y="4783537"/>
              <a:ext cx="5112000" cy="1734209"/>
            </a:xfrm>
            <a:prstGeom prst="flowChartProcess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사다리꼴 32"/>
            <p:cNvSpPr/>
            <p:nvPr/>
          </p:nvSpPr>
          <p:spPr>
            <a:xfrm>
              <a:off x="7224651" y="4643604"/>
              <a:ext cx="2605091" cy="138572"/>
            </a:xfrm>
            <a:prstGeom prst="trapezoid">
              <a:avLst>
                <a:gd name="adj" fmla="val 106579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오각형 33"/>
            <p:cNvSpPr/>
            <p:nvPr/>
          </p:nvSpPr>
          <p:spPr>
            <a:xfrm rot="5400000">
              <a:off x="8260423" y="3779604"/>
              <a:ext cx="540000" cy="2268000"/>
            </a:xfrm>
            <a:prstGeom prst="homePlate">
              <a:avLst>
                <a:gd name="adj" fmla="val 22202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7819367" y="4684006"/>
              <a:ext cx="168208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bg1"/>
                  </a:solidFill>
                </a:rPr>
                <a:t>Current DB</a:t>
              </a:r>
              <a:endParaRPr lang="ko-KR" altLang="en-US" sz="2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41" name="TextBox 40"/>
          <p:cNvSpPr txBox="1"/>
          <p:nvPr/>
        </p:nvSpPr>
        <p:spPr>
          <a:xfrm>
            <a:off x="3379823" y="349823"/>
            <a:ext cx="36054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(</a:t>
            </a:r>
            <a:r>
              <a:rPr lang="ko-KR" altLang="en-US" sz="2800" b="1" dirty="0"/>
              <a:t>입금</a:t>
            </a:r>
            <a:r>
              <a:rPr lang="en-US" altLang="ko-KR" sz="2800" b="1" dirty="0"/>
              <a:t>/</a:t>
            </a:r>
            <a:r>
              <a:rPr lang="ko-KR" altLang="en-US" sz="2800" b="1" dirty="0"/>
              <a:t>출금</a:t>
            </a:r>
            <a:r>
              <a:rPr lang="en-US" altLang="ko-KR" sz="2800" b="1" dirty="0"/>
              <a:t>/</a:t>
            </a:r>
            <a:r>
              <a:rPr lang="ko-KR" altLang="en-US" sz="2800" b="1" dirty="0"/>
              <a:t>조회</a:t>
            </a:r>
            <a:r>
              <a:rPr lang="en-US" altLang="ko-KR" sz="2800" b="1" dirty="0"/>
              <a:t>)</a:t>
            </a:r>
            <a:endParaRPr lang="ko-KR" altLang="en-US" sz="2800" b="1" dirty="0"/>
          </a:p>
        </p:txBody>
      </p:sp>
      <p:grpSp>
        <p:nvGrpSpPr>
          <p:cNvPr id="60" name="그룹 59"/>
          <p:cNvGrpSpPr/>
          <p:nvPr/>
        </p:nvGrpSpPr>
        <p:grpSpPr>
          <a:xfrm>
            <a:off x="6259483" y="2183200"/>
            <a:ext cx="5284495" cy="1490522"/>
            <a:chOff x="6259483" y="2183200"/>
            <a:chExt cx="5284495" cy="1490522"/>
          </a:xfrm>
        </p:grpSpPr>
        <p:sp>
          <p:nvSpPr>
            <p:cNvPr id="51" name="직사각형 50"/>
            <p:cNvSpPr/>
            <p:nvPr/>
          </p:nvSpPr>
          <p:spPr>
            <a:xfrm>
              <a:off x="7127658" y="2183200"/>
              <a:ext cx="3741175" cy="149052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3" name="직선 화살표 연결선 52"/>
            <p:cNvCxnSpPr/>
            <p:nvPr/>
          </p:nvCxnSpPr>
          <p:spPr>
            <a:xfrm flipH="1" flipV="1">
              <a:off x="6259483" y="3059083"/>
              <a:ext cx="868176" cy="30342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/>
            <p:cNvSpPr txBox="1"/>
            <p:nvPr/>
          </p:nvSpPr>
          <p:spPr>
            <a:xfrm>
              <a:off x="7127437" y="2196394"/>
              <a:ext cx="4416541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>
                  <a:solidFill>
                    <a:srgbClr val="C00000"/>
                  </a:solidFill>
                </a:rPr>
                <a:t>입금</a:t>
              </a:r>
            </a:p>
            <a:p>
              <a:pPr marL="342900" indent="-342900">
                <a:buAutoNum type="arabicPeriod"/>
              </a:pPr>
              <a:r>
                <a:rPr lang="ko-KR" altLang="en-US" dirty="0"/>
                <a:t>일정 </a:t>
              </a:r>
              <a:r>
                <a:rPr lang="en-US" altLang="ko-KR" dirty="0"/>
                <a:t>% “Get </a:t>
              </a:r>
              <a:r>
                <a:rPr lang="ko-KR" altLang="en-US" dirty="0"/>
                <a:t>포인트</a:t>
              </a:r>
              <a:r>
                <a:rPr lang="en-US" altLang="ko-KR" dirty="0"/>
                <a:t>”</a:t>
              </a:r>
              <a:r>
                <a:rPr lang="ko-KR" altLang="en-US" dirty="0"/>
                <a:t>로 적립</a:t>
              </a:r>
              <a:endParaRPr lang="en-US" altLang="ko-KR" dirty="0"/>
            </a:p>
            <a:p>
              <a:pPr marL="342900" indent="-342900">
                <a:buAutoNum type="arabicPeriod"/>
              </a:pPr>
              <a:r>
                <a:rPr lang="ko-KR" altLang="en-US" dirty="0"/>
                <a:t>적립 횟수 제한</a:t>
              </a:r>
              <a:endParaRPr lang="en-US" altLang="ko-KR" dirty="0"/>
            </a:p>
            <a:p>
              <a:endParaRPr lang="en-US" altLang="ko-KR" dirty="0"/>
            </a:p>
            <a:p>
              <a:r>
                <a:rPr lang="ko-KR" altLang="en-US" dirty="0"/>
                <a:t>*포인트적립 제외</a:t>
              </a:r>
              <a:r>
                <a:rPr lang="en-US" altLang="ko-KR" dirty="0"/>
                <a:t>,</a:t>
              </a:r>
              <a:r>
                <a:rPr lang="ko-KR" altLang="en-US" dirty="0"/>
                <a:t> </a:t>
              </a:r>
              <a:r>
                <a:rPr lang="ko-KR" altLang="en-US" b="1" dirty="0">
                  <a:solidFill>
                    <a:srgbClr val="C00000"/>
                  </a:solidFill>
                </a:rPr>
                <a:t>출금</a:t>
              </a:r>
              <a:r>
                <a:rPr lang="ko-KR" altLang="en-US" dirty="0"/>
                <a:t> </a:t>
              </a:r>
              <a:r>
                <a:rPr lang="ko-KR" altLang="en-US" dirty="0" err="1"/>
                <a:t>동일방식</a:t>
              </a:r>
              <a:r>
                <a:rPr lang="en-US" altLang="ko-KR" dirty="0"/>
                <a:t>.</a:t>
              </a:r>
            </a:p>
          </p:txBody>
        </p:sp>
      </p:grpSp>
      <p:grpSp>
        <p:nvGrpSpPr>
          <p:cNvPr id="61" name="그룹 60"/>
          <p:cNvGrpSpPr/>
          <p:nvPr/>
        </p:nvGrpSpPr>
        <p:grpSpPr>
          <a:xfrm>
            <a:off x="6458990" y="4011215"/>
            <a:ext cx="5069347" cy="369332"/>
            <a:chOff x="6458990" y="4011215"/>
            <a:chExt cx="5069347" cy="369332"/>
          </a:xfrm>
        </p:grpSpPr>
        <p:sp>
          <p:nvSpPr>
            <p:cNvPr id="68" name="직사각형 67"/>
            <p:cNvSpPr/>
            <p:nvPr/>
          </p:nvSpPr>
          <p:spPr>
            <a:xfrm>
              <a:off x="7113509" y="4024606"/>
              <a:ext cx="1076335" cy="333197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69" name="직선 화살표 연결선 68"/>
            <p:cNvCxnSpPr>
              <a:stCxn id="68" idx="1"/>
            </p:cNvCxnSpPr>
            <p:nvPr/>
          </p:nvCxnSpPr>
          <p:spPr>
            <a:xfrm flipH="1">
              <a:off x="6458990" y="4191205"/>
              <a:ext cx="654519" cy="672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/>
            <p:cNvSpPr txBox="1"/>
            <p:nvPr/>
          </p:nvSpPr>
          <p:spPr>
            <a:xfrm>
              <a:off x="7111796" y="4011215"/>
              <a:ext cx="44165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>
                  <a:solidFill>
                    <a:srgbClr val="C00000"/>
                  </a:solidFill>
                </a:rPr>
                <a:t>조회</a:t>
              </a:r>
              <a:endParaRPr lang="en-US" altLang="ko-KR" b="1" dirty="0">
                <a:solidFill>
                  <a:srgbClr val="C00000"/>
                </a:solidFill>
              </a:endParaRPr>
            </a:p>
          </p:txBody>
        </p:sp>
      </p:grpSp>
      <p:pic>
        <p:nvPicPr>
          <p:cNvPr id="43" name="그림 4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7174" y="1823766"/>
            <a:ext cx="6438900" cy="209550"/>
          </a:xfrm>
          <a:prstGeom prst="rect">
            <a:avLst/>
          </a:prstGeom>
        </p:spPr>
      </p:pic>
      <p:pic>
        <p:nvPicPr>
          <p:cNvPr id="47" name="그림 4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4460" y="2091849"/>
            <a:ext cx="3028950" cy="723900"/>
          </a:xfrm>
          <a:prstGeom prst="rect">
            <a:avLst/>
          </a:prstGeom>
        </p:spPr>
      </p:pic>
      <p:pic>
        <p:nvPicPr>
          <p:cNvPr id="48" name="그림 4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7174" y="4011215"/>
            <a:ext cx="5029200" cy="390525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7174" y="2877261"/>
            <a:ext cx="5038725" cy="95250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42163" y="5256384"/>
            <a:ext cx="2365313" cy="555024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42163" y="5899380"/>
            <a:ext cx="1409350" cy="522903"/>
          </a:xfrm>
          <a:prstGeom prst="rect">
            <a:avLst/>
          </a:prstGeom>
        </p:spPr>
      </p:pic>
      <p:pic>
        <p:nvPicPr>
          <p:cNvPr id="59" name="그림 5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85288" y="5565547"/>
            <a:ext cx="3364057" cy="577559"/>
          </a:xfrm>
          <a:prstGeom prst="rect">
            <a:avLst/>
          </a:prstGeom>
        </p:spPr>
      </p:pic>
      <p:sp>
        <p:nvSpPr>
          <p:cNvPr id="64" name="淘宝店chenying0907出品 20"/>
          <p:cNvSpPr>
            <a:spLocks noEditPoints="1"/>
          </p:cNvSpPr>
          <p:nvPr/>
        </p:nvSpPr>
        <p:spPr bwMode="auto">
          <a:xfrm>
            <a:off x="304121" y="441068"/>
            <a:ext cx="408899" cy="279174"/>
          </a:xfrm>
          <a:custGeom>
            <a:avLst/>
            <a:gdLst>
              <a:gd name="T0" fmla="*/ 323 w 346"/>
              <a:gd name="T1" fmla="*/ 96 h 235"/>
              <a:gd name="T2" fmla="*/ 306 w 346"/>
              <a:gd name="T3" fmla="*/ 83 h 235"/>
              <a:gd name="T4" fmla="*/ 268 w 346"/>
              <a:gd name="T5" fmla="*/ 37 h 235"/>
              <a:gd name="T6" fmla="*/ 255 w 346"/>
              <a:gd name="T7" fmla="*/ 13 h 235"/>
              <a:gd name="T8" fmla="*/ 255 w 346"/>
              <a:gd name="T9" fmla="*/ 13 h 235"/>
              <a:gd name="T10" fmla="*/ 225 w 346"/>
              <a:gd name="T11" fmla="*/ 0 h 235"/>
              <a:gd name="T12" fmla="*/ 194 w 346"/>
              <a:gd name="T13" fmla="*/ 13 h 235"/>
              <a:gd name="T14" fmla="*/ 194 w 346"/>
              <a:gd name="T15" fmla="*/ 13 h 235"/>
              <a:gd name="T16" fmla="*/ 181 w 346"/>
              <a:gd name="T17" fmla="*/ 44 h 235"/>
              <a:gd name="T18" fmla="*/ 189 w 346"/>
              <a:gd name="T19" fmla="*/ 68 h 235"/>
              <a:gd name="T20" fmla="*/ 189 w 346"/>
              <a:gd name="T21" fmla="*/ 75 h 235"/>
              <a:gd name="T22" fmla="*/ 179 w 346"/>
              <a:gd name="T23" fmla="*/ 75 h 235"/>
              <a:gd name="T24" fmla="*/ 158 w 346"/>
              <a:gd name="T25" fmla="*/ 75 h 235"/>
              <a:gd name="T26" fmla="*/ 158 w 346"/>
              <a:gd name="T27" fmla="*/ 68 h 235"/>
              <a:gd name="T28" fmla="*/ 166 w 346"/>
              <a:gd name="T29" fmla="*/ 44 h 235"/>
              <a:gd name="T30" fmla="*/ 153 w 346"/>
              <a:gd name="T31" fmla="*/ 13 h 235"/>
              <a:gd name="T32" fmla="*/ 153 w 346"/>
              <a:gd name="T33" fmla="*/ 13 h 235"/>
              <a:gd name="T34" fmla="*/ 122 w 346"/>
              <a:gd name="T35" fmla="*/ 0 h 235"/>
              <a:gd name="T36" fmla="*/ 91 w 346"/>
              <a:gd name="T37" fmla="*/ 13 h 235"/>
              <a:gd name="T38" fmla="*/ 91 w 346"/>
              <a:gd name="T39" fmla="*/ 13 h 235"/>
              <a:gd name="T40" fmla="*/ 79 w 346"/>
              <a:gd name="T41" fmla="*/ 37 h 235"/>
              <a:gd name="T42" fmla="*/ 41 w 346"/>
              <a:gd name="T43" fmla="*/ 83 h 235"/>
              <a:gd name="T44" fmla="*/ 24 w 346"/>
              <a:gd name="T45" fmla="*/ 96 h 235"/>
              <a:gd name="T46" fmla="*/ 0 w 346"/>
              <a:gd name="T47" fmla="*/ 153 h 235"/>
              <a:gd name="T48" fmla="*/ 24 w 346"/>
              <a:gd name="T49" fmla="*/ 211 h 235"/>
              <a:gd name="T50" fmla="*/ 82 w 346"/>
              <a:gd name="T51" fmla="*/ 235 h 235"/>
              <a:gd name="T52" fmla="*/ 140 w 346"/>
              <a:gd name="T53" fmla="*/ 211 h 235"/>
              <a:gd name="T54" fmla="*/ 164 w 346"/>
              <a:gd name="T55" fmla="*/ 153 h 235"/>
              <a:gd name="T56" fmla="*/ 157 w 346"/>
              <a:gd name="T57" fmla="*/ 122 h 235"/>
              <a:gd name="T58" fmla="*/ 157 w 346"/>
              <a:gd name="T59" fmla="*/ 114 h 235"/>
              <a:gd name="T60" fmla="*/ 190 w 346"/>
              <a:gd name="T61" fmla="*/ 114 h 235"/>
              <a:gd name="T62" fmla="*/ 190 w 346"/>
              <a:gd name="T63" fmla="*/ 122 h 235"/>
              <a:gd name="T64" fmla="*/ 183 w 346"/>
              <a:gd name="T65" fmla="*/ 153 h 235"/>
              <a:gd name="T66" fmla="*/ 207 w 346"/>
              <a:gd name="T67" fmla="*/ 211 h 235"/>
              <a:gd name="T68" fmla="*/ 265 w 346"/>
              <a:gd name="T69" fmla="*/ 235 h 235"/>
              <a:gd name="T70" fmla="*/ 323 w 346"/>
              <a:gd name="T71" fmla="*/ 211 h 235"/>
              <a:gd name="T72" fmla="*/ 346 w 346"/>
              <a:gd name="T73" fmla="*/ 153 h 235"/>
              <a:gd name="T74" fmla="*/ 323 w 346"/>
              <a:gd name="T75" fmla="*/ 96 h 235"/>
              <a:gd name="T76" fmla="*/ 119 w 346"/>
              <a:gd name="T77" fmla="*/ 191 h 235"/>
              <a:gd name="T78" fmla="*/ 82 w 346"/>
              <a:gd name="T79" fmla="*/ 206 h 235"/>
              <a:gd name="T80" fmla="*/ 45 w 346"/>
              <a:gd name="T81" fmla="*/ 191 h 235"/>
              <a:gd name="T82" fmla="*/ 29 w 346"/>
              <a:gd name="T83" fmla="*/ 153 h 235"/>
              <a:gd name="T84" fmla="*/ 45 w 346"/>
              <a:gd name="T85" fmla="*/ 116 h 235"/>
              <a:gd name="T86" fmla="*/ 82 w 346"/>
              <a:gd name="T87" fmla="*/ 101 h 235"/>
              <a:gd name="T88" fmla="*/ 119 w 346"/>
              <a:gd name="T89" fmla="*/ 116 h 235"/>
              <a:gd name="T90" fmla="*/ 135 w 346"/>
              <a:gd name="T91" fmla="*/ 153 h 235"/>
              <a:gd name="T92" fmla="*/ 119 w 346"/>
              <a:gd name="T93" fmla="*/ 191 h 235"/>
              <a:gd name="T94" fmla="*/ 302 w 346"/>
              <a:gd name="T95" fmla="*/ 191 h 235"/>
              <a:gd name="T96" fmla="*/ 265 w 346"/>
              <a:gd name="T97" fmla="*/ 206 h 235"/>
              <a:gd name="T98" fmla="*/ 228 w 346"/>
              <a:gd name="T99" fmla="*/ 191 h 235"/>
              <a:gd name="T100" fmla="*/ 212 w 346"/>
              <a:gd name="T101" fmla="*/ 153 h 235"/>
              <a:gd name="T102" fmla="*/ 228 w 346"/>
              <a:gd name="T103" fmla="*/ 116 h 235"/>
              <a:gd name="T104" fmla="*/ 265 w 346"/>
              <a:gd name="T105" fmla="*/ 101 h 235"/>
              <a:gd name="T106" fmla="*/ 302 w 346"/>
              <a:gd name="T107" fmla="*/ 116 h 235"/>
              <a:gd name="T108" fmla="*/ 318 w 346"/>
              <a:gd name="T109" fmla="*/ 153 h 235"/>
              <a:gd name="T110" fmla="*/ 302 w 346"/>
              <a:gd name="T111" fmla="*/ 191 h 2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346" h="235">
                <a:moveTo>
                  <a:pt x="323" y="96"/>
                </a:moveTo>
                <a:cubicBezTo>
                  <a:pt x="318" y="91"/>
                  <a:pt x="312" y="87"/>
                  <a:pt x="306" y="83"/>
                </a:cubicBezTo>
                <a:cubicBezTo>
                  <a:pt x="268" y="37"/>
                  <a:pt x="268" y="37"/>
                  <a:pt x="268" y="37"/>
                </a:cubicBezTo>
                <a:cubicBezTo>
                  <a:pt x="266" y="28"/>
                  <a:pt x="262" y="19"/>
                  <a:pt x="255" y="13"/>
                </a:cubicBezTo>
                <a:cubicBezTo>
                  <a:pt x="255" y="13"/>
                  <a:pt x="255" y="13"/>
                  <a:pt x="255" y="13"/>
                </a:cubicBezTo>
                <a:cubicBezTo>
                  <a:pt x="248" y="5"/>
                  <a:pt x="237" y="0"/>
                  <a:pt x="225" y="0"/>
                </a:cubicBezTo>
                <a:cubicBezTo>
                  <a:pt x="213" y="0"/>
                  <a:pt x="202" y="5"/>
                  <a:pt x="194" y="13"/>
                </a:cubicBezTo>
                <a:cubicBezTo>
                  <a:pt x="194" y="13"/>
                  <a:pt x="194" y="13"/>
                  <a:pt x="194" y="13"/>
                </a:cubicBezTo>
                <a:cubicBezTo>
                  <a:pt x="186" y="21"/>
                  <a:pt x="181" y="32"/>
                  <a:pt x="181" y="44"/>
                </a:cubicBezTo>
                <a:cubicBezTo>
                  <a:pt x="181" y="53"/>
                  <a:pt x="184" y="61"/>
                  <a:pt x="189" y="68"/>
                </a:cubicBezTo>
                <a:cubicBezTo>
                  <a:pt x="189" y="75"/>
                  <a:pt x="189" y="75"/>
                  <a:pt x="189" y="75"/>
                </a:cubicBezTo>
                <a:cubicBezTo>
                  <a:pt x="179" y="75"/>
                  <a:pt x="179" y="75"/>
                  <a:pt x="179" y="75"/>
                </a:cubicBezTo>
                <a:cubicBezTo>
                  <a:pt x="158" y="75"/>
                  <a:pt x="158" y="75"/>
                  <a:pt x="158" y="75"/>
                </a:cubicBezTo>
                <a:cubicBezTo>
                  <a:pt x="158" y="68"/>
                  <a:pt x="158" y="68"/>
                  <a:pt x="158" y="68"/>
                </a:cubicBezTo>
                <a:cubicBezTo>
                  <a:pt x="163" y="61"/>
                  <a:pt x="166" y="53"/>
                  <a:pt x="166" y="44"/>
                </a:cubicBezTo>
                <a:cubicBezTo>
                  <a:pt x="166" y="32"/>
                  <a:pt x="161" y="21"/>
                  <a:pt x="153" y="13"/>
                </a:cubicBezTo>
                <a:cubicBezTo>
                  <a:pt x="153" y="13"/>
                  <a:pt x="153" y="13"/>
                  <a:pt x="153" y="13"/>
                </a:cubicBezTo>
                <a:cubicBezTo>
                  <a:pt x="145" y="5"/>
                  <a:pt x="134" y="0"/>
                  <a:pt x="122" y="0"/>
                </a:cubicBezTo>
                <a:cubicBezTo>
                  <a:pt x="110" y="0"/>
                  <a:pt x="99" y="5"/>
                  <a:pt x="91" y="13"/>
                </a:cubicBezTo>
                <a:cubicBezTo>
                  <a:pt x="91" y="13"/>
                  <a:pt x="91" y="13"/>
                  <a:pt x="91" y="13"/>
                </a:cubicBezTo>
                <a:cubicBezTo>
                  <a:pt x="85" y="19"/>
                  <a:pt x="81" y="28"/>
                  <a:pt x="79" y="37"/>
                </a:cubicBezTo>
                <a:cubicBezTo>
                  <a:pt x="41" y="83"/>
                  <a:pt x="41" y="83"/>
                  <a:pt x="41" y="83"/>
                </a:cubicBezTo>
                <a:cubicBezTo>
                  <a:pt x="35" y="87"/>
                  <a:pt x="29" y="91"/>
                  <a:pt x="24" y="96"/>
                </a:cubicBezTo>
                <a:cubicBezTo>
                  <a:pt x="10" y="111"/>
                  <a:pt x="0" y="131"/>
                  <a:pt x="0" y="153"/>
                </a:cubicBezTo>
                <a:cubicBezTo>
                  <a:pt x="0" y="176"/>
                  <a:pt x="10" y="196"/>
                  <a:pt x="24" y="211"/>
                </a:cubicBezTo>
                <a:cubicBezTo>
                  <a:pt x="39" y="226"/>
                  <a:pt x="59" y="235"/>
                  <a:pt x="82" y="235"/>
                </a:cubicBezTo>
                <a:cubicBezTo>
                  <a:pt x="105" y="235"/>
                  <a:pt x="125" y="226"/>
                  <a:pt x="140" y="211"/>
                </a:cubicBezTo>
                <a:cubicBezTo>
                  <a:pt x="154" y="196"/>
                  <a:pt x="164" y="176"/>
                  <a:pt x="164" y="153"/>
                </a:cubicBezTo>
                <a:cubicBezTo>
                  <a:pt x="164" y="142"/>
                  <a:pt x="161" y="131"/>
                  <a:pt x="157" y="122"/>
                </a:cubicBezTo>
                <a:cubicBezTo>
                  <a:pt x="157" y="114"/>
                  <a:pt x="157" y="114"/>
                  <a:pt x="157" y="114"/>
                </a:cubicBezTo>
                <a:cubicBezTo>
                  <a:pt x="190" y="114"/>
                  <a:pt x="190" y="114"/>
                  <a:pt x="190" y="114"/>
                </a:cubicBezTo>
                <a:cubicBezTo>
                  <a:pt x="190" y="122"/>
                  <a:pt x="190" y="122"/>
                  <a:pt x="190" y="122"/>
                </a:cubicBezTo>
                <a:cubicBezTo>
                  <a:pt x="186" y="131"/>
                  <a:pt x="183" y="142"/>
                  <a:pt x="183" y="153"/>
                </a:cubicBezTo>
                <a:cubicBezTo>
                  <a:pt x="183" y="176"/>
                  <a:pt x="192" y="196"/>
                  <a:pt x="207" y="211"/>
                </a:cubicBezTo>
                <a:cubicBezTo>
                  <a:pt x="222" y="226"/>
                  <a:pt x="242" y="235"/>
                  <a:pt x="265" y="235"/>
                </a:cubicBezTo>
                <a:cubicBezTo>
                  <a:pt x="287" y="235"/>
                  <a:pt x="308" y="226"/>
                  <a:pt x="323" y="211"/>
                </a:cubicBezTo>
                <a:cubicBezTo>
                  <a:pt x="337" y="196"/>
                  <a:pt x="346" y="176"/>
                  <a:pt x="346" y="153"/>
                </a:cubicBezTo>
                <a:cubicBezTo>
                  <a:pt x="346" y="131"/>
                  <a:pt x="337" y="111"/>
                  <a:pt x="323" y="96"/>
                </a:cubicBezTo>
                <a:close/>
                <a:moveTo>
                  <a:pt x="119" y="191"/>
                </a:moveTo>
                <a:cubicBezTo>
                  <a:pt x="110" y="200"/>
                  <a:pt x="97" y="206"/>
                  <a:pt x="82" y="206"/>
                </a:cubicBezTo>
                <a:cubicBezTo>
                  <a:pt x="67" y="206"/>
                  <a:pt x="54" y="200"/>
                  <a:pt x="45" y="191"/>
                </a:cubicBezTo>
                <a:cubicBezTo>
                  <a:pt x="35" y="181"/>
                  <a:pt x="29" y="168"/>
                  <a:pt x="29" y="153"/>
                </a:cubicBezTo>
                <a:cubicBezTo>
                  <a:pt x="29" y="139"/>
                  <a:pt x="35" y="126"/>
                  <a:pt x="45" y="116"/>
                </a:cubicBezTo>
                <a:cubicBezTo>
                  <a:pt x="54" y="107"/>
                  <a:pt x="67" y="101"/>
                  <a:pt x="82" y="101"/>
                </a:cubicBezTo>
                <a:cubicBezTo>
                  <a:pt x="97" y="101"/>
                  <a:pt x="110" y="107"/>
                  <a:pt x="119" y="116"/>
                </a:cubicBezTo>
                <a:cubicBezTo>
                  <a:pt x="129" y="126"/>
                  <a:pt x="135" y="139"/>
                  <a:pt x="135" y="153"/>
                </a:cubicBezTo>
                <a:cubicBezTo>
                  <a:pt x="135" y="168"/>
                  <a:pt x="129" y="181"/>
                  <a:pt x="119" y="191"/>
                </a:cubicBezTo>
                <a:close/>
                <a:moveTo>
                  <a:pt x="302" y="191"/>
                </a:moveTo>
                <a:cubicBezTo>
                  <a:pt x="293" y="200"/>
                  <a:pt x="279" y="206"/>
                  <a:pt x="265" y="206"/>
                </a:cubicBezTo>
                <a:cubicBezTo>
                  <a:pt x="250" y="206"/>
                  <a:pt x="237" y="200"/>
                  <a:pt x="228" y="191"/>
                </a:cubicBezTo>
                <a:cubicBezTo>
                  <a:pt x="218" y="181"/>
                  <a:pt x="212" y="168"/>
                  <a:pt x="212" y="153"/>
                </a:cubicBezTo>
                <a:cubicBezTo>
                  <a:pt x="212" y="139"/>
                  <a:pt x="218" y="126"/>
                  <a:pt x="228" y="116"/>
                </a:cubicBezTo>
                <a:cubicBezTo>
                  <a:pt x="237" y="107"/>
                  <a:pt x="250" y="101"/>
                  <a:pt x="265" y="101"/>
                </a:cubicBezTo>
                <a:cubicBezTo>
                  <a:pt x="279" y="101"/>
                  <a:pt x="293" y="107"/>
                  <a:pt x="302" y="116"/>
                </a:cubicBezTo>
                <a:cubicBezTo>
                  <a:pt x="312" y="126"/>
                  <a:pt x="318" y="139"/>
                  <a:pt x="318" y="153"/>
                </a:cubicBezTo>
                <a:cubicBezTo>
                  <a:pt x="318" y="168"/>
                  <a:pt x="312" y="181"/>
                  <a:pt x="302" y="19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162560" tIns="81280" rIns="162560" bIns="8128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 dirty="0">
              <a:latin typeface="Source Han Sans CN Medium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337775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0" y="288268"/>
            <a:ext cx="6475615" cy="584775"/>
            <a:chOff x="8312" y="936659"/>
            <a:chExt cx="6475615" cy="584775"/>
          </a:xfrm>
        </p:grpSpPr>
        <p:grpSp>
          <p:nvGrpSpPr>
            <p:cNvPr id="4" name="그룹 3"/>
            <p:cNvGrpSpPr/>
            <p:nvPr/>
          </p:nvGrpSpPr>
          <p:grpSpPr>
            <a:xfrm>
              <a:off x="8312" y="1013046"/>
              <a:ext cx="839586" cy="432000"/>
              <a:chOff x="8312" y="1001373"/>
              <a:chExt cx="839586" cy="432000"/>
            </a:xfrm>
          </p:grpSpPr>
          <p:sp>
            <p:nvSpPr>
              <p:cNvPr id="6" name="오각형 5"/>
              <p:cNvSpPr/>
              <p:nvPr/>
            </p:nvSpPr>
            <p:spPr>
              <a:xfrm>
                <a:off x="270328" y="1001373"/>
                <a:ext cx="577570" cy="432000"/>
              </a:xfrm>
              <a:prstGeom prst="homePlate">
                <a:avLst>
                  <a:gd name="adj" fmla="val 37811"/>
                </a:avLst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" name="직사각형 6"/>
              <p:cNvSpPr/>
              <p:nvPr/>
            </p:nvSpPr>
            <p:spPr>
              <a:xfrm>
                <a:off x="8312" y="1001373"/>
                <a:ext cx="108000" cy="4320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직사각형 7"/>
              <p:cNvSpPr/>
              <p:nvPr/>
            </p:nvSpPr>
            <p:spPr>
              <a:xfrm>
                <a:off x="160712" y="1001373"/>
                <a:ext cx="72000" cy="4320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5" name="TextBox 4"/>
            <p:cNvSpPr txBox="1"/>
            <p:nvPr/>
          </p:nvSpPr>
          <p:spPr>
            <a:xfrm>
              <a:off x="927619" y="936659"/>
              <a:ext cx="555630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/>
                <a:t>Source </a:t>
              </a:r>
              <a:r>
                <a:rPr lang="ko-KR" altLang="en-US" sz="3200" b="1" dirty="0"/>
                <a:t>설명</a:t>
              </a:r>
            </a:p>
          </p:txBody>
        </p:sp>
      </p:grpSp>
      <p:grpSp>
        <p:nvGrpSpPr>
          <p:cNvPr id="84" name="그룹 83"/>
          <p:cNvGrpSpPr/>
          <p:nvPr/>
        </p:nvGrpSpPr>
        <p:grpSpPr>
          <a:xfrm>
            <a:off x="746760" y="1202763"/>
            <a:ext cx="10698480" cy="3585367"/>
            <a:chOff x="746760" y="1202763"/>
            <a:chExt cx="10698480" cy="3585367"/>
          </a:xfrm>
        </p:grpSpPr>
        <p:sp>
          <p:nvSpPr>
            <p:cNvPr id="12" name="순서도: 처리 11"/>
            <p:cNvSpPr/>
            <p:nvPr/>
          </p:nvSpPr>
          <p:spPr>
            <a:xfrm>
              <a:off x="746760" y="1370149"/>
              <a:ext cx="10698480" cy="3417981"/>
            </a:xfrm>
            <a:prstGeom prst="flowChartProcess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다리꼴 8"/>
            <p:cNvSpPr/>
            <p:nvPr/>
          </p:nvSpPr>
          <p:spPr>
            <a:xfrm>
              <a:off x="1598319" y="1202763"/>
              <a:ext cx="2605091" cy="170682"/>
            </a:xfrm>
            <a:prstGeom prst="trapezoid">
              <a:avLst>
                <a:gd name="adj" fmla="val 106579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" name="오각형 1"/>
            <p:cNvSpPr/>
            <p:nvPr/>
          </p:nvSpPr>
          <p:spPr>
            <a:xfrm rot="5400000">
              <a:off x="2617756" y="363411"/>
              <a:ext cx="589295" cy="2268000"/>
            </a:xfrm>
            <a:prstGeom prst="homePlate">
              <a:avLst>
                <a:gd name="adj" fmla="val 22202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505074" y="1247880"/>
              <a:ext cx="1088967" cy="5575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bg1"/>
                  </a:solidFill>
                </a:rPr>
                <a:t>Code</a:t>
              </a:r>
              <a:endParaRPr lang="ko-KR" altLang="en-US" sz="20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85" name="그룹 84"/>
          <p:cNvGrpSpPr/>
          <p:nvPr/>
        </p:nvGrpSpPr>
        <p:grpSpPr>
          <a:xfrm>
            <a:off x="746760" y="4948405"/>
            <a:ext cx="5112000" cy="1557502"/>
            <a:chOff x="746760" y="4948405"/>
            <a:chExt cx="5112000" cy="1557502"/>
          </a:xfrm>
        </p:grpSpPr>
        <p:sp>
          <p:nvSpPr>
            <p:cNvPr id="29" name="순서도: 처리 28"/>
            <p:cNvSpPr/>
            <p:nvPr/>
          </p:nvSpPr>
          <p:spPr>
            <a:xfrm>
              <a:off x="746760" y="5084116"/>
              <a:ext cx="5112000" cy="1421791"/>
            </a:xfrm>
            <a:prstGeom prst="flowChartProcess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사다리꼴 37"/>
            <p:cNvSpPr/>
            <p:nvPr/>
          </p:nvSpPr>
          <p:spPr>
            <a:xfrm>
              <a:off x="1598319" y="4948405"/>
              <a:ext cx="2605091" cy="138572"/>
            </a:xfrm>
            <a:prstGeom prst="trapezoid">
              <a:avLst>
                <a:gd name="adj" fmla="val 106579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오각형 38"/>
            <p:cNvSpPr/>
            <p:nvPr/>
          </p:nvSpPr>
          <p:spPr>
            <a:xfrm rot="5400000">
              <a:off x="2634091" y="4084405"/>
              <a:ext cx="540000" cy="2268000"/>
            </a:xfrm>
            <a:prstGeom prst="homePlate">
              <a:avLst>
                <a:gd name="adj" fmla="val 22202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2434421" y="5000323"/>
              <a:ext cx="108896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bg1"/>
                  </a:solidFill>
                </a:rPr>
                <a:t>Result</a:t>
              </a:r>
              <a:endParaRPr lang="ko-KR" altLang="en-US" sz="20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86" name="그룹 85"/>
          <p:cNvGrpSpPr/>
          <p:nvPr/>
        </p:nvGrpSpPr>
        <p:grpSpPr>
          <a:xfrm>
            <a:off x="6333240" y="4948405"/>
            <a:ext cx="5112000" cy="1569341"/>
            <a:chOff x="6333240" y="4948405"/>
            <a:chExt cx="5112000" cy="1569341"/>
          </a:xfrm>
        </p:grpSpPr>
        <p:sp>
          <p:nvSpPr>
            <p:cNvPr id="31" name="순서도: 처리 30"/>
            <p:cNvSpPr/>
            <p:nvPr/>
          </p:nvSpPr>
          <p:spPr>
            <a:xfrm>
              <a:off x="6333240" y="5095955"/>
              <a:ext cx="5112000" cy="1421791"/>
            </a:xfrm>
            <a:prstGeom prst="flowChartProcess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사다리꼴 32"/>
            <p:cNvSpPr/>
            <p:nvPr/>
          </p:nvSpPr>
          <p:spPr>
            <a:xfrm>
              <a:off x="7224651" y="4948405"/>
              <a:ext cx="2605091" cy="138572"/>
            </a:xfrm>
            <a:prstGeom prst="trapezoid">
              <a:avLst>
                <a:gd name="adj" fmla="val 106579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오각형 33"/>
            <p:cNvSpPr/>
            <p:nvPr/>
          </p:nvSpPr>
          <p:spPr>
            <a:xfrm rot="5400000">
              <a:off x="8260423" y="4084405"/>
              <a:ext cx="540000" cy="2268000"/>
            </a:xfrm>
            <a:prstGeom prst="homePlate">
              <a:avLst>
                <a:gd name="adj" fmla="val 22202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7819367" y="4988807"/>
              <a:ext cx="168208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bg1"/>
                  </a:solidFill>
                </a:rPr>
                <a:t>Current DB</a:t>
              </a:r>
              <a:endParaRPr lang="ko-KR" altLang="en-US" sz="2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41" name="TextBox 40"/>
          <p:cNvSpPr txBox="1"/>
          <p:nvPr/>
        </p:nvSpPr>
        <p:spPr>
          <a:xfrm>
            <a:off x="3379822" y="349823"/>
            <a:ext cx="43676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(</a:t>
            </a:r>
            <a:r>
              <a:rPr lang="ko-KR" altLang="en-US" sz="2800" b="1" dirty="0"/>
              <a:t>물품등록</a:t>
            </a:r>
            <a:r>
              <a:rPr lang="en-US" altLang="ko-KR" sz="2800" b="1" dirty="0"/>
              <a:t>)</a:t>
            </a:r>
            <a:endParaRPr lang="ko-KR" altLang="en-US" sz="2800" b="1" dirty="0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753" y="2000295"/>
            <a:ext cx="6984338" cy="250220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8594" y="2347375"/>
            <a:ext cx="3133840" cy="848150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753" y="3598442"/>
            <a:ext cx="5362575" cy="245486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8594" y="3943726"/>
            <a:ext cx="4991100" cy="510163"/>
          </a:xfrm>
          <a:prstGeom prst="rect">
            <a:avLst/>
          </a:prstGeom>
        </p:spPr>
      </p:pic>
      <p:grpSp>
        <p:nvGrpSpPr>
          <p:cNvPr id="82" name="그룹 81"/>
          <p:cNvGrpSpPr/>
          <p:nvPr/>
        </p:nvGrpSpPr>
        <p:grpSpPr>
          <a:xfrm>
            <a:off x="5444836" y="2563013"/>
            <a:ext cx="6381773" cy="369332"/>
            <a:chOff x="5444836" y="2563013"/>
            <a:chExt cx="6381773" cy="369332"/>
          </a:xfrm>
        </p:grpSpPr>
        <p:sp>
          <p:nvSpPr>
            <p:cNvPr id="55" name="직사각형 54"/>
            <p:cNvSpPr/>
            <p:nvPr/>
          </p:nvSpPr>
          <p:spPr>
            <a:xfrm>
              <a:off x="7196899" y="2563013"/>
              <a:ext cx="1613810" cy="369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6" name="직선 화살표 연결선 55"/>
            <p:cNvCxnSpPr/>
            <p:nvPr/>
          </p:nvCxnSpPr>
          <p:spPr>
            <a:xfrm flipH="1" flipV="1">
              <a:off x="5444836" y="2609493"/>
              <a:ext cx="1752064" cy="14248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/>
            <p:cNvSpPr txBox="1"/>
            <p:nvPr/>
          </p:nvSpPr>
          <p:spPr>
            <a:xfrm>
              <a:off x="7410068" y="2563013"/>
              <a:ext cx="44165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>
                  <a:solidFill>
                    <a:srgbClr val="C00000"/>
                  </a:solidFill>
                </a:rPr>
                <a:t>물품 등록</a:t>
              </a:r>
              <a:endParaRPr lang="en-US" altLang="ko-KR" b="1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83" name="그룹 82"/>
          <p:cNvGrpSpPr/>
          <p:nvPr/>
        </p:nvGrpSpPr>
        <p:grpSpPr>
          <a:xfrm>
            <a:off x="6475615" y="3270659"/>
            <a:ext cx="4139737" cy="727761"/>
            <a:chOff x="6475615" y="3270659"/>
            <a:chExt cx="4139737" cy="727761"/>
          </a:xfrm>
        </p:grpSpPr>
        <p:sp>
          <p:nvSpPr>
            <p:cNvPr id="66" name="직사각형 65"/>
            <p:cNvSpPr/>
            <p:nvPr/>
          </p:nvSpPr>
          <p:spPr>
            <a:xfrm>
              <a:off x="7216750" y="3270659"/>
              <a:ext cx="3398602" cy="72776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70" name="직선 화살표 연결선 69"/>
            <p:cNvCxnSpPr/>
            <p:nvPr/>
          </p:nvCxnSpPr>
          <p:spPr>
            <a:xfrm flipH="1">
              <a:off x="6475615" y="3643007"/>
              <a:ext cx="741140" cy="122658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직사각형 29"/>
            <p:cNvSpPr/>
            <p:nvPr/>
          </p:nvSpPr>
          <p:spPr>
            <a:xfrm>
              <a:off x="7190342" y="3310898"/>
              <a:ext cx="3265638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b="1" dirty="0" err="1">
                  <a:solidFill>
                    <a:srgbClr val="C00000"/>
                  </a:solidFill>
                </a:rPr>
                <a:t>등록물품</a:t>
              </a:r>
              <a:r>
                <a:rPr lang="ko-KR" altLang="en-US" b="1" dirty="0">
                  <a:solidFill>
                    <a:srgbClr val="C00000"/>
                  </a:solidFill>
                </a:rPr>
                <a:t> 조회</a:t>
              </a:r>
              <a:endParaRPr lang="en-US" altLang="ko-KR" b="1" dirty="0">
                <a:solidFill>
                  <a:srgbClr val="C00000"/>
                </a:solidFill>
              </a:endParaRPr>
            </a:p>
            <a:p>
              <a:r>
                <a:rPr lang="ko-KR" altLang="en-US" dirty="0"/>
                <a:t>*</a:t>
              </a:r>
              <a:r>
                <a:rPr lang="en-US" altLang="ko-KR" dirty="0"/>
                <a:t>Get Mall </a:t>
              </a:r>
              <a:r>
                <a:rPr lang="ko-KR" altLang="en-US" dirty="0" err="1"/>
                <a:t>판매목록</a:t>
              </a:r>
              <a:r>
                <a:rPr lang="ko-KR" altLang="en-US" dirty="0"/>
                <a:t> 조회 동일</a:t>
              </a:r>
            </a:p>
          </p:txBody>
        </p:sp>
      </p:grpSp>
      <p:pic>
        <p:nvPicPr>
          <p:cNvPr id="75" name="그림 7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98594" y="5580773"/>
            <a:ext cx="1866900" cy="371475"/>
          </a:xfrm>
          <a:prstGeom prst="rect">
            <a:avLst/>
          </a:prstGeom>
        </p:spPr>
      </p:pic>
      <p:pic>
        <p:nvPicPr>
          <p:cNvPr id="76" name="그림 7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98594" y="6031583"/>
            <a:ext cx="3324225" cy="400050"/>
          </a:xfrm>
          <a:prstGeom prst="rect">
            <a:avLst/>
          </a:prstGeom>
        </p:spPr>
      </p:pic>
      <p:pic>
        <p:nvPicPr>
          <p:cNvPr id="77" name="그림 7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02982" y="5745118"/>
            <a:ext cx="3612370" cy="538013"/>
          </a:xfrm>
          <a:prstGeom prst="rect">
            <a:avLst/>
          </a:prstGeom>
        </p:spPr>
      </p:pic>
      <p:sp>
        <p:nvSpPr>
          <p:cNvPr id="81" name="淘宝店chenying0907出品 20"/>
          <p:cNvSpPr>
            <a:spLocks noEditPoints="1"/>
          </p:cNvSpPr>
          <p:nvPr/>
        </p:nvSpPr>
        <p:spPr bwMode="auto">
          <a:xfrm>
            <a:off x="304121" y="441068"/>
            <a:ext cx="408899" cy="279174"/>
          </a:xfrm>
          <a:custGeom>
            <a:avLst/>
            <a:gdLst>
              <a:gd name="T0" fmla="*/ 323 w 346"/>
              <a:gd name="T1" fmla="*/ 96 h 235"/>
              <a:gd name="T2" fmla="*/ 306 w 346"/>
              <a:gd name="T3" fmla="*/ 83 h 235"/>
              <a:gd name="T4" fmla="*/ 268 w 346"/>
              <a:gd name="T5" fmla="*/ 37 h 235"/>
              <a:gd name="T6" fmla="*/ 255 w 346"/>
              <a:gd name="T7" fmla="*/ 13 h 235"/>
              <a:gd name="T8" fmla="*/ 255 w 346"/>
              <a:gd name="T9" fmla="*/ 13 h 235"/>
              <a:gd name="T10" fmla="*/ 225 w 346"/>
              <a:gd name="T11" fmla="*/ 0 h 235"/>
              <a:gd name="T12" fmla="*/ 194 w 346"/>
              <a:gd name="T13" fmla="*/ 13 h 235"/>
              <a:gd name="T14" fmla="*/ 194 w 346"/>
              <a:gd name="T15" fmla="*/ 13 h 235"/>
              <a:gd name="T16" fmla="*/ 181 w 346"/>
              <a:gd name="T17" fmla="*/ 44 h 235"/>
              <a:gd name="T18" fmla="*/ 189 w 346"/>
              <a:gd name="T19" fmla="*/ 68 h 235"/>
              <a:gd name="T20" fmla="*/ 189 w 346"/>
              <a:gd name="T21" fmla="*/ 75 h 235"/>
              <a:gd name="T22" fmla="*/ 179 w 346"/>
              <a:gd name="T23" fmla="*/ 75 h 235"/>
              <a:gd name="T24" fmla="*/ 158 w 346"/>
              <a:gd name="T25" fmla="*/ 75 h 235"/>
              <a:gd name="T26" fmla="*/ 158 w 346"/>
              <a:gd name="T27" fmla="*/ 68 h 235"/>
              <a:gd name="T28" fmla="*/ 166 w 346"/>
              <a:gd name="T29" fmla="*/ 44 h 235"/>
              <a:gd name="T30" fmla="*/ 153 w 346"/>
              <a:gd name="T31" fmla="*/ 13 h 235"/>
              <a:gd name="T32" fmla="*/ 153 w 346"/>
              <a:gd name="T33" fmla="*/ 13 h 235"/>
              <a:gd name="T34" fmla="*/ 122 w 346"/>
              <a:gd name="T35" fmla="*/ 0 h 235"/>
              <a:gd name="T36" fmla="*/ 91 w 346"/>
              <a:gd name="T37" fmla="*/ 13 h 235"/>
              <a:gd name="T38" fmla="*/ 91 w 346"/>
              <a:gd name="T39" fmla="*/ 13 h 235"/>
              <a:gd name="T40" fmla="*/ 79 w 346"/>
              <a:gd name="T41" fmla="*/ 37 h 235"/>
              <a:gd name="T42" fmla="*/ 41 w 346"/>
              <a:gd name="T43" fmla="*/ 83 h 235"/>
              <a:gd name="T44" fmla="*/ 24 w 346"/>
              <a:gd name="T45" fmla="*/ 96 h 235"/>
              <a:gd name="T46" fmla="*/ 0 w 346"/>
              <a:gd name="T47" fmla="*/ 153 h 235"/>
              <a:gd name="T48" fmla="*/ 24 w 346"/>
              <a:gd name="T49" fmla="*/ 211 h 235"/>
              <a:gd name="T50" fmla="*/ 82 w 346"/>
              <a:gd name="T51" fmla="*/ 235 h 235"/>
              <a:gd name="T52" fmla="*/ 140 w 346"/>
              <a:gd name="T53" fmla="*/ 211 h 235"/>
              <a:gd name="T54" fmla="*/ 164 w 346"/>
              <a:gd name="T55" fmla="*/ 153 h 235"/>
              <a:gd name="T56" fmla="*/ 157 w 346"/>
              <a:gd name="T57" fmla="*/ 122 h 235"/>
              <a:gd name="T58" fmla="*/ 157 w 346"/>
              <a:gd name="T59" fmla="*/ 114 h 235"/>
              <a:gd name="T60" fmla="*/ 190 w 346"/>
              <a:gd name="T61" fmla="*/ 114 h 235"/>
              <a:gd name="T62" fmla="*/ 190 w 346"/>
              <a:gd name="T63" fmla="*/ 122 h 235"/>
              <a:gd name="T64" fmla="*/ 183 w 346"/>
              <a:gd name="T65" fmla="*/ 153 h 235"/>
              <a:gd name="T66" fmla="*/ 207 w 346"/>
              <a:gd name="T67" fmla="*/ 211 h 235"/>
              <a:gd name="T68" fmla="*/ 265 w 346"/>
              <a:gd name="T69" fmla="*/ 235 h 235"/>
              <a:gd name="T70" fmla="*/ 323 w 346"/>
              <a:gd name="T71" fmla="*/ 211 h 235"/>
              <a:gd name="T72" fmla="*/ 346 w 346"/>
              <a:gd name="T73" fmla="*/ 153 h 235"/>
              <a:gd name="T74" fmla="*/ 323 w 346"/>
              <a:gd name="T75" fmla="*/ 96 h 235"/>
              <a:gd name="T76" fmla="*/ 119 w 346"/>
              <a:gd name="T77" fmla="*/ 191 h 235"/>
              <a:gd name="T78" fmla="*/ 82 w 346"/>
              <a:gd name="T79" fmla="*/ 206 h 235"/>
              <a:gd name="T80" fmla="*/ 45 w 346"/>
              <a:gd name="T81" fmla="*/ 191 h 235"/>
              <a:gd name="T82" fmla="*/ 29 w 346"/>
              <a:gd name="T83" fmla="*/ 153 h 235"/>
              <a:gd name="T84" fmla="*/ 45 w 346"/>
              <a:gd name="T85" fmla="*/ 116 h 235"/>
              <a:gd name="T86" fmla="*/ 82 w 346"/>
              <a:gd name="T87" fmla="*/ 101 h 235"/>
              <a:gd name="T88" fmla="*/ 119 w 346"/>
              <a:gd name="T89" fmla="*/ 116 h 235"/>
              <a:gd name="T90" fmla="*/ 135 w 346"/>
              <a:gd name="T91" fmla="*/ 153 h 235"/>
              <a:gd name="T92" fmla="*/ 119 w 346"/>
              <a:gd name="T93" fmla="*/ 191 h 235"/>
              <a:gd name="T94" fmla="*/ 302 w 346"/>
              <a:gd name="T95" fmla="*/ 191 h 235"/>
              <a:gd name="T96" fmla="*/ 265 w 346"/>
              <a:gd name="T97" fmla="*/ 206 h 235"/>
              <a:gd name="T98" fmla="*/ 228 w 346"/>
              <a:gd name="T99" fmla="*/ 191 h 235"/>
              <a:gd name="T100" fmla="*/ 212 w 346"/>
              <a:gd name="T101" fmla="*/ 153 h 235"/>
              <a:gd name="T102" fmla="*/ 228 w 346"/>
              <a:gd name="T103" fmla="*/ 116 h 235"/>
              <a:gd name="T104" fmla="*/ 265 w 346"/>
              <a:gd name="T105" fmla="*/ 101 h 235"/>
              <a:gd name="T106" fmla="*/ 302 w 346"/>
              <a:gd name="T107" fmla="*/ 116 h 235"/>
              <a:gd name="T108" fmla="*/ 318 w 346"/>
              <a:gd name="T109" fmla="*/ 153 h 235"/>
              <a:gd name="T110" fmla="*/ 302 w 346"/>
              <a:gd name="T111" fmla="*/ 191 h 2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346" h="235">
                <a:moveTo>
                  <a:pt x="323" y="96"/>
                </a:moveTo>
                <a:cubicBezTo>
                  <a:pt x="318" y="91"/>
                  <a:pt x="312" y="87"/>
                  <a:pt x="306" y="83"/>
                </a:cubicBezTo>
                <a:cubicBezTo>
                  <a:pt x="268" y="37"/>
                  <a:pt x="268" y="37"/>
                  <a:pt x="268" y="37"/>
                </a:cubicBezTo>
                <a:cubicBezTo>
                  <a:pt x="266" y="28"/>
                  <a:pt x="262" y="19"/>
                  <a:pt x="255" y="13"/>
                </a:cubicBezTo>
                <a:cubicBezTo>
                  <a:pt x="255" y="13"/>
                  <a:pt x="255" y="13"/>
                  <a:pt x="255" y="13"/>
                </a:cubicBezTo>
                <a:cubicBezTo>
                  <a:pt x="248" y="5"/>
                  <a:pt x="237" y="0"/>
                  <a:pt x="225" y="0"/>
                </a:cubicBezTo>
                <a:cubicBezTo>
                  <a:pt x="213" y="0"/>
                  <a:pt x="202" y="5"/>
                  <a:pt x="194" y="13"/>
                </a:cubicBezTo>
                <a:cubicBezTo>
                  <a:pt x="194" y="13"/>
                  <a:pt x="194" y="13"/>
                  <a:pt x="194" y="13"/>
                </a:cubicBezTo>
                <a:cubicBezTo>
                  <a:pt x="186" y="21"/>
                  <a:pt x="181" y="32"/>
                  <a:pt x="181" y="44"/>
                </a:cubicBezTo>
                <a:cubicBezTo>
                  <a:pt x="181" y="53"/>
                  <a:pt x="184" y="61"/>
                  <a:pt x="189" y="68"/>
                </a:cubicBezTo>
                <a:cubicBezTo>
                  <a:pt x="189" y="75"/>
                  <a:pt x="189" y="75"/>
                  <a:pt x="189" y="75"/>
                </a:cubicBezTo>
                <a:cubicBezTo>
                  <a:pt x="179" y="75"/>
                  <a:pt x="179" y="75"/>
                  <a:pt x="179" y="75"/>
                </a:cubicBezTo>
                <a:cubicBezTo>
                  <a:pt x="158" y="75"/>
                  <a:pt x="158" y="75"/>
                  <a:pt x="158" y="75"/>
                </a:cubicBezTo>
                <a:cubicBezTo>
                  <a:pt x="158" y="68"/>
                  <a:pt x="158" y="68"/>
                  <a:pt x="158" y="68"/>
                </a:cubicBezTo>
                <a:cubicBezTo>
                  <a:pt x="163" y="61"/>
                  <a:pt x="166" y="53"/>
                  <a:pt x="166" y="44"/>
                </a:cubicBezTo>
                <a:cubicBezTo>
                  <a:pt x="166" y="32"/>
                  <a:pt x="161" y="21"/>
                  <a:pt x="153" y="13"/>
                </a:cubicBezTo>
                <a:cubicBezTo>
                  <a:pt x="153" y="13"/>
                  <a:pt x="153" y="13"/>
                  <a:pt x="153" y="13"/>
                </a:cubicBezTo>
                <a:cubicBezTo>
                  <a:pt x="145" y="5"/>
                  <a:pt x="134" y="0"/>
                  <a:pt x="122" y="0"/>
                </a:cubicBezTo>
                <a:cubicBezTo>
                  <a:pt x="110" y="0"/>
                  <a:pt x="99" y="5"/>
                  <a:pt x="91" y="13"/>
                </a:cubicBezTo>
                <a:cubicBezTo>
                  <a:pt x="91" y="13"/>
                  <a:pt x="91" y="13"/>
                  <a:pt x="91" y="13"/>
                </a:cubicBezTo>
                <a:cubicBezTo>
                  <a:pt x="85" y="19"/>
                  <a:pt x="81" y="28"/>
                  <a:pt x="79" y="37"/>
                </a:cubicBezTo>
                <a:cubicBezTo>
                  <a:pt x="41" y="83"/>
                  <a:pt x="41" y="83"/>
                  <a:pt x="41" y="83"/>
                </a:cubicBezTo>
                <a:cubicBezTo>
                  <a:pt x="35" y="87"/>
                  <a:pt x="29" y="91"/>
                  <a:pt x="24" y="96"/>
                </a:cubicBezTo>
                <a:cubicBezTo>
                  <a:pt x="10" y="111"/>
                  <a:pt x="0" y="131"/>
                  <a:pt x="0" y="153"/>
                </a:cubicBezTo>
                <a:cubicBezTo>
                  <a:pt x="0" y="176"/>
                  <a:pt x="10" y="196"/>
                  <a:pt x="24" y="211"/>
                </a:cubicBezTo>
                <a:cubicBezTo>
                  <a:pt x="39" y="226"/>
                  <a:pt x="59" y="235"/>
                  <a:pt x="82" y="235"/>
                </a:cubicBezTo>
                <a:cubicBezTo>
                  <a:pt x="105" y="235"/>
                  <a:pt x="125" y="226"/>
                  <a:pt x="140" y="211"/>
                </a:cubicBezTo>
                <a:cubicBezTo>
                  <a:pt x="154" y="196"/>
                  <a:pt x="164" y="176"/>
                  <a:pt x="164" y="153"/>
                </a:cubicBezTo>
                <a:cubicBezTo>
                  <a:pt x="164" y="142"/>
                  <a:pt x="161" y="131"/>
                  <a:pt x="157" y="122"/>
                </a:cubicBezTo>
                <a:cubicBezTo>
                  <a:pt x="157" y="114"/>
                  <a:pt x="157" y="114"/>
                  <a:pt x="157" y="114"/>
                </a:cubicBezTo>
                <a:cubicBezTo>
                  <a:pt x="190" y="114"/>
                  <a:pt x="190" y="114"/>
                  <a:pt x="190" y="114"/>
                </a:cubicBezTo>
                <a:cubicBezTo>
                  <a:pt x="190" y="122"/>
                  <a:pt x="190" y="122"/>
                  <a:pt x="190" y="122"/>
                </a:cubicBezTo>
                <a:cubicBezTo>
                  <a:pt x="186" y="131"/>
                  <a:pt x="183" y="142"/>
                  <a:pt x="183" y="153"/>
                </a:cubicBezTo>
                <a:cubicBezTo>
                  <a:pt x="183" y="176"/>
                  <a:pt x="192" y="196"/>
                  <a:pt x="207" y="211"/>
                </a:cubicBezTo>
                <a:cubicBezTo>
                  <a:pt x="222" y="226"/>
                  <a:pt x="242" y="235"/>
                  <a:pt x="265" y="235"/>
                </a:cubicBezTo>
                <a:cubicBezTo>
                  <a:pt x="287" y="235"/>
                  <a:pt x="308" y="226"/>
                  <a:pt x="323" y="211"/>
                </a:cubicBezTo>
                <a:cubicBezTo>
                  <a:pt x="337" y="196"/>
                  <a:pt x="346" y="176"/>
                  <a:pt x="346" y="153"/>
                </a:cubicBezTo>
                <a:cubicBezTo>
                  <a:pt x="346" y="131"/>
                  <a:pt x="337" y="111"/>
                  <a:pt x="323" y="96"/>
                </a:cubicBezTo>
                <a:close/>
                <a:moveTo>
                  <a:pt x="119" y="191"/>
                </a:moveTo>
                <a:cubicBezTo>
                  <a:pt x="110" y="200"/>
                  <a:pt x="97" y="206"/>
                  <a:pt x="82" y="206"/>
                </a:cubicBezTo>
                <a:cubicBezTo>
                  <a:pt x="67" y="206"/>
                  <a:pt x="54" y="200"/>
                  <a:pt x="45" y="191"/>
                </a:cubicBezTo>
                <a:cubicBezTo>
                  <a:pt x="35" y="181"/>
                  <a:pt x="29" y="168"/>
                  <a:pt x="29" y="153"/>
                </a:cubicBezTo>
                <a:cubicBezTo>
                  <a:pt x="29" y="139"/>
                  <a:pt x="35" y="126"/>
                  <a:pt x="45" y="116"/>
                </a:cubicBezTo>
                <a:cubicBezTo>
                  <a:pt x="54" y="107"/>
                  <a:pt x="67" y="101"/>
                  <a:pt x="82" y="101"/>
                </a:cubicBezTo>
                <a:cubicBezTo>
                  <a:pt x="97" y="101"/>
                  <a:pt x="110" y="107"/>
                  <a:pt x="119" y="116"/>
                </a:cubicBezTo>
                <a:cubicBezTo>
                  <a:pt x="129" y="126"/>
                  <a:pt x="135" y="139"/>
                  <a:pt x="135" y="153"/>
                </a:cubicBezTo>
                <a:cubicBezTo>
                  <a:pt x="135" y="168"/>
                  <a:pt x="129" y="181"/>
                  <a:pt x="119" y="191"/>
                </a:cubicBezTo>
                <a:close/>
                <a:moveTo>
                  <a:pt x="302" y="191"/>
                </a:moveTo>
                <a:cubicBezTo>
                  <a:pt x="293" y="200"/>
                  <a:pt x="279" y="206"/>
                  <a:pt x="265" y="206"/>
                </a:cubicBezTo>
                <a:cubicBezTo>
                  <a:pt x="250" y="206"/>
                  <a:pt x="237" y="200"/>
                  <a:pt x="228" y="191"/>
                </a:cubicBezTo>
                <a:cubicBezTo>
                  <a:pt x="218" y="181"/>
                  <a:pt x="212" y="168"/>
                  <a:pt x="212" y="153"/>
                </a:cubicBezTo>
                <a:cubicBezTo>
                  <a:pt x="212" y="139"/>
                  <a:pt x="218" y="126"/>
                  <a:pt x="228" y="116"/>
                </a:cubicBezTo>
                <a:cubicBezTo>
                  <a:pt x="237" y="107"/>
                  <a:pt x="250" y="101"/>
                  <a:pt x="265" y="101"/>
                </a:cubicBezTo>
                <a:cubicBezTo>
                  <a:pt x="279" y="101"/>
                  <a:pt x="293" y="107"/>
                  <a:pt x="302" y="116"/>
                </a:cubicBezTo>
                <a:cubicBezTo>
                  <a:pt x="312" y="126"/>
                  <a:pt x="318" y="139"/>
                  <a:pt x="318" y="153"/>
                </a:cubicBezTo>
                <a:cubicBezTo>
                  <a:pt x="318" y="168"/>
                  <a:pt x="312" y="181"/>
                  <a:pt x="302" y="19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162560" tIns="81280" rIns="162560" bIns="8128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 dirty="0">
              <a:latin typeface="Source Han Sans CN Medium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813422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0" y="288268"/>
            <a:ext cx="6475615" cy="584775"/>
            <a:chOff x="8312" y="936659"/>
            <a:chExt cx="6475615" cy="584775"/>
          </a:xfrm>
        </p:grpSpPr>
        <p:grpSp>
          <p:nvGrpSpPr>
            <p:cNvPr id="4" name="그룹 3"/>
            <p:cNvGrpSpPr/>
            <p:nvPr/>
          </p:nvGrpSpPr>
          <p:grpSpPr>
            <a:xfrm>
              <a:off x="8312" y="1013046"/>
              <a:ext cx="839586" cy="432000"/>
              <a:chOff x="8312" y="1001373"/>
              <a:chExt cx="839586" cy="432000"/>
            </a:xfrm>
          </p:grpSpPr>
          <p:sp>
            <p:nvSpPr>
              <p:cNvPr id="6" name="오각형 5"/>
              <p:cNvSpPr/>
              <p:nvPr/>
            </p:nvSpPr>
            <p:spPr>
              <a:xfrm>
                <a:off x="270328" y="1001373"/>
                <a:ext cx="577570" cy="432000"/>
              </a:xfrm>
              <a:prstGeom prst="homePlate">
                <a:avLst>
                  <a:gd name="adj" fmla="val 37811"/>
                </a:avLst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" name="직사각형 6"/>
              <p:cNvSpPr/>
              <p:nvPr/>
            </p:nvSpPr>
            <p:spPr>
              <a:xfrm>
                <a:off x="8312" y="1001373"/>
                <a:ext cx="108000" cy="4320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직사각형 7"/>
              <p:cNvSpPr/>
              <p:nvPr/>
            </p:nvSpPr>
            <p:spPr>
              <a:xfrm>
                <a:off x="160712" y="1001373"/>
                <a:ext cx="72000" cy="4320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5" name="TextBox 4"/>
            <p:cNvSpPr txBox="1"/>
            <p:nvPr/>
          </p:nvSpPr>
          <p:spPr>
            <a:xfrm>
              <a:off x="927619" y="936659"/>
              <a:ext cx="555630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/>
                <a:t>Project </a:t>
              </a:r>
              <a:r>
                <a:rPr lang="ko-KR" altLang="en-US" sz="3200" b="1" dirty="0"/>
                <a:t>설명</a:t>
              </a:r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746760" y="1194449"/>
            <a:ext cx="10698480" cy="3292373"/>
            <a:chOff x="746760" y="1194449"/>
            <a:chExt cx="10698480" cy="3292373"/>
          </a:xfrm>
        </p:grpSpPr>
        <p:sp>
          <p:nvSpPr>
            <p:cNvPr id="12" name="순서도: 처리 11"/>
            <p:cNvSpPr/>
            <p:nvPr/>
          </p:nvSpPr>
          <p:spPr>
            <a:xfrm>
              <a:off x="746760" y="1354758"/>
              <a:ext cx="10698480" cy="3132064"/>
            </a:xfrm>
            <a:prstGeom prst="flowChartProcess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다리꼴 8"/>
            <p:cNvSpPr/>
            <p:nvPr/>
          </p:nvSpPr>
          <p:spPr>
            <a:xfrm>
              <a:off x="1598319" y="1194451"/>
              <a:ext cx="2605091" cy="156404"/>
            </a:xfrm>
            <a:prstGeom prst="trapezoid">
              <a:avLst>
                <a:gd name="adj" fmla="val 106579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" name="오각형 1"/>
            <p:cNvSpPr/>
            <p:nvPr/>
          </p:nvSpPr>
          <p:spPr>
            <a:xfrm rot="5400000">
              <a:off x="2642404" y="330450"/>
              <a:ext cx="540001" cy="2268000"/>
            </a:xfrm>
            <a:prstGeom prst="homePlate">
              <a:avLst>
                <a:gd name="adj" fmla="val 22202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505074" y="1235793"/>
              <a:ext cx="1088967" cy="5108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bg1"/>
                  </a:solidFill>
                </a:rPr>
                <a:t>Code</a:t>
              </a:r>
              <a:endParaRPr lang="ko-KR" altLang="en-US" sz="20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746760" y="4632761"/>
            <a:ext cx="5112000" cy="1873146"/>
            <a:chOff x="746760" y="4632761"/>
            <a:chExt cx="5112000" cy="1873146"/>
          </a:xfrm>
        </p:grpSpPr>
        <p:sp>
          <p:nvSpPr>
            <p:cNvPr id="29" name="순서도: 처리 28"/>
            <p:cNvSpPr/>
            <p:nvPr/>
          </p:nvSpPr>
          <p:spPr>
            <a:xfrm>
              <a:off x="746760" y="4771698"/>
              <a:ext cx="5112000" cy="1734209"/>
            </a:xfrm>
            <a:prstGeom prst="flowChartProcess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사다리꼴 37"/>
            <p:cNvSpPr/>
            <p:nvPr/>
          </p:nvSpPr>
          <p:spPr>
            <a:xfrm>
              <a:off x="1598319" y="4632761"/>
              <a:ext cx="2605091" cy="138572"/>
            </a:xfrm>
            <a:prstGeom prst="trapezoid">
              <a:avLst>
                <a:gd name="adj" fmla="val 106579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오각형 38"/>
            <p:cNvSpPr/>
            <p:nvPr/>
          </p:nvSpPr>
          <p:spPr>
            <a:xfrm rot="5400000">
              <a:off x="2634091" y="3768761"/>
              <a:ext cx="540000" cy="2268000"/>
            </a:xfrm>
            <a:prstGeom prst="homePlate">
              <a:avLst>
                <a:gd name="adj" fmla="val 22202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2434421" y="4684679"/>
              <a:ext cx="108896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bg1"/>
                  </a:solidFill>
                </a:rPr>
                <a:t>Result</a:t>
              </a:r>
              <a:endParaRPr lang="ko-KR" altLang="en-US" sz="20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6" name="그룹 45"/>
          <p:cNvGrpSpPr/>
          <p:nvPr/>
        </p:nvGrpSpPr>
        <p:grpSpPr>
          <a:xfrm>
            <a:off x="6333240" y="4643604"/>
            <a:ext cx="5112000" cy="1874142"/>
            <a:chOff x="6333240" y="4643604"/>
            <a:chExt cx="5112000" cy="1874142"/>
          </a:xfrm>
        </p:grpSpPr>
        <p:sp>
          <p:nvSpPr>
            <p:cNvPr id="31" name="순서도: 처리 30"/>
            <p:cNvSpPr/>
            <p:nvPr/>
          </p:nvSpPr>
          <p:spPr>
            <a:xfrm>
              <a:off x="6333240" y="4783537"/>
              <a:ext cx="5112000" cy="1734209"/>
            </a:xfrm>
            <a:prstGeom prst="flowChartProcess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사다리꼴 32"/>
            <p:cNvSpPr/>
            <p:nvPr/>
          </p:nvSpPr>
          <p:spPr>
            <a:xfrm>
              <a:off x="7224651" y="4643604"/>
              <a:ext cx="2605091" cy="138572"/>
            </a:xfrm>
            <a:prstGeom prst="trapezoid">
              <a:avLst>
                <a:gd name="adj" fmla="val 106579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오각형 33"/>
            <p:cNvSpPr/>
            <p:nvPr/>
          </p:nvSpPr>
          <p:spPr>
            <a:xfrm rot="5400000">
              <a:off x="8260423" y="3779604"/>
              <a:ext cx="540000" cy="2268000"/>
            </a:xfrm>
            <a:prstGeom prst="homePlate">
              <a:avLst>
                <a:gd name="adj" fmla="val 22202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7819367" y="4684006"/>
              <a:ext cx="168208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bg1"/>
                  </a:solidFill>
                </a:rPr>
                <a:t>Current DB</a:t>
              </a:r>
              <a:endParaRPr lang="ko-KR" altLang="en-US" sz="2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41" name="TextBox 40"/>
          <p:cNvSpPr txBox="1"/>
          <p:nvPr/>
        </p:nvSpPr>
        <p:spPr>
          <a:xfrm>
            <a:off x="3379823" y="349823"/>
            <a:ext cx="36054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(</a:t>
            </a:r>
            <a:r>
              <a:rPr lang="ko-KR" altLang="en-US" sz="2800" b="1" dirty="0"/>
              <a:t>물품구매</a:t>
            </a:r>
            <a:r>
              <a:rPr lang="en-US" altLang="ko-KR" sz="2800" b="1" dirty="0"/>
              <a:t>)</a:t>
            </a:r>
            <a:endParaRPr lang="ko-KR" altLang="en-US" sz="2800" b="1" dirty="0"/>
          </a:p>
        </p:txBody>
      </p:sp>
      <p:grpSp>
        <p:nvGrpSpPr>
          <p:cNvPr id="27" name="그룹 26"/>
          <p:cNvGrpSpPr/>
          <p:nvPr/>
        </p:nvGrpSpPr>
        <p:grpSpPr>
          <a:xfrm>
            <a:off x="5397399" y="1750939"/>
            <a:ext cx="5878784" cy="722179"/>
            <a:chOff x="5397399" y="1750939"/>
            <a:chExt cx="5878784" cy="722179"/>
          </a:xfrm>
        </p:grpSpPr>
        <p:sp>
          <p:nvSpPr>
            <p:cNvPr id="51" name="직사각형 50"/>
            <p:cNvSpPr/>
            <p:nvPr/>
          </p:nvSpPr>
          <p:spPr>
            <a:xfrm>
              <a:off x="6308412" y="1750939"/>
              <a:ext cx="4926206" cy="722179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3" name="직선 화살표 연결선 52"/>
            <p:cNvCxnSpPr/>
            <p:nvPr/>
          </p:nvCxnSpPr>
          <p:spPr>
            <a:xfrm flipH="1" flipV="1">
              <a:off x="5397399" y="2107959"/>
              <a:ext cx="911015" cy="228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/>
            <p:cNvSpPr txBox="1"/>
            <p:nvPr/>
          </p:nvSpPr>
          <p:spPr>
            <a:xfrm>
              <a:off x="6296157" y="1780761"/>
              <a:ext cx="498002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>
                  <a:solidFill>
                    <a:srgbClr val="C00000"/>
                  </a:solidFill>
                </a:rPr>
                <a:t>물품 구매</a:t>
              </a:r>
              <a:endParaRPr lang="en-US" altLang="ko-KR" b="1" dirty="0">
                <a:solidFill>
                  <a:srgbClr val="C00000"/>
                </a:solidFill>
              </a:endParaRPr>
            </a:p>
            <a:p>
              <a:pPr marL="342900" indent="-342900">
                <a:buFont typeface="+mj-lt"/>
                <a:buAutoNum type="arabicPeriod"/>
              </a:pPr>
              <a:r>
                <a:rPr lang="en-US" altLang="ko-KR" dirty="0"/>
                <a:t>DELETE </a:t>
              </a:r>
              <a:r>
                <a:rPr lang="ko-KR" altLang="en-US" dirty="0"/>
                <a:t>문으로 구매 물품의 열</a:t>
              </a:r>
              <a:r>
                <a:rPr lang="en-US" altLang="ko-KR" dirty="0"/>
                <a:t>(ROW) </a:t>
              </a:r>
              <a:r>
                <a:rPr lang="ko-KR" altLang="en-US" dirty="0"/>
                <a:t>삭제</a:t>
              </a:r>
              <a:endParaRPr lang="en-US" altLang="ko-KR" dirty="0"/>
            </a:p>
          </p:txBody>
        </p:sp>
      </p:grpSp>
      <p:pic>
        <p:nvPicPr>
          <p:cNvPr id="42" name="그림 4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685" y="5303770"/>
            <a:ext cx="3578396" cy="883217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6056" y="5866881"/>
            <a:ext cx="1162050" cy="55245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3720" y="5599844"/>
            <a:ext cx="3911040" cy="501661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6488" y="1832570"/>
            <a:ext cx="4318382" cy="675111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0685" y="2630799"/>
            <a:ext cx="4769850" cy="859949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9307" y="3634738"/>
            <a:ext cx="5153360" cy="699839"/>
          </a:xfrm>
          <a:prstGeom prst="rect">
            <a:avLst/>
          </a:prstGeom>
        </p:spPr>
      </p:pic>
      <p:sp>
        <p:nvSpPr>
          <p:cNvPr id="64" name="淘宝店chenying0907出品 20"/>
          <p:cNvSpPr>
            <a:spLocks noEditPoints="1"/>
          </p:cNvSpPr>
          <p:nvPr/>
        </p:nvSpPr>
        <p:spPr bwMode="auto">
          <a:xfrm>
            <a:off x="304121" y="441068"/>
            <a:ext cx="408899" cy="279174"/>
          </a:xfrm>
          <a:custGeom>
            <a:avLst/>
            <a:gdLst>
              <a:gd name="T0" fmla="*/ 323 w 346"/>
              <a:gd name="T1" fmla="*/ 96 h 235"/>
              <a:gd name="T2" fmla="*/ 306 w 346"/>
              <a:gd name="T3" fmla="*/ 83 h 235"/>
              <a:gd name="T4" fmla="*/ 268 w 346"/>
              <a:gd name="T5" fmla="*/ 37 h 235"/>
              <a:gd name="T6" fmla="*/ 255 w 346"/>
              <a:gd name="T7" fmla="*/ 13 h 235"/>
              <a:gd name="T8" fmla="*/ 255 w 346"/>
              <a:gd name="T9" fmla="*/ 13 h 235"/>
              <a:gd name="T10" fmla="*/ 225 w 346"/>
              <a:gd name="T11" fmla="*/ 0 h 235"/>
              <a:gd name="T12" fmla="*/ 194 w 346"/>
              <a:gd name="T13" fmla="*/ 13 h 235"/>
              <a:gd name="T14" fmla="*/ 194 w 346"/>
              <a:gd name="T15" fmla="*/ 13 h 235"/>
              <a:gd name="T16" fmla="*/ 181 w 346"/>
              <a:gd name="T17" fmla="*/ 44 h 235"/>
              <a:gd name="T18" fmla="*/ 189 w 346"/>
              <a:gd name="T19" fmla="*/ 68 h 235"/>
              <a:gd name="T20" fmla="*/ 189 w 346"/>
              <a:gd name="T21" fmla="*/ 75 h 235"/>
              <a:gd name="T22" fmla="*/ 179 w 346"/>
              <a:gd name="T23" fmla="*/ 75 h 235"/>
              <a:gd name="T24" fmla="*/ 158 w 346"/>
              <a:gd name="T25" fmla="*/ 75 h 235"/>
              <a:gd name="T26" fmla="*/ 158 w 346"/>
              <a:gd name="T27" fmla="*/ 68 h 235"/>
              <a:gd name="T28" fmla="*/ 166 w 346"/>
              <a:gd name="T29" fmla="*/ 44 h 235"/>
              <a:gd name="T30" fmla="*/ 153 w 346"/>
              <a:gd name="T31" fmla="*/ 13 h 235"/>
              <a:gd name="T32" fmla="*/ 153 w 346"/>
              <a:gd name="T33" fmla="*/ 13 h 235"/>
              <a:gd name="T34" fmla="*/ 122 w 346"/>
              <a:gd name="T35" fmla="*/ 0 h 235"/>
              <a:gd name="T36" fmla="*/ 91 w 346"/>
              <a:gd name="T37" fmla="*/ 13 h 235"/>
              <a:gd name="T38" fmla="*/ 91 w 346"/>
              <a:gd name="T39" fmla="*/ 13 h 235"/>
              <a:gd name="T40" fmla="*/ 79 w 346"/>
              <a:gd name="T41" fmla="*/ 37 h 235"/>
              <a:gd name="T42" fmla="*/ 41 w 346"/>
              <a:gd name="T43" fmla="*/ 83 h 235"/>
              <a:gd name="T44" fmla="*/ 24 w 346"/>
              <a:gd name="T45" fmla="*/ 96 h 235"/>
              <a:gd name="T46" fmla="*/ 0 w 346"/>
              <a:gd name="T47" fmla="*/ 153 h 235"/>
              <a:gd name="T48" fmla="*/ 24 w 346"/>
              <a:gd name="T49" fmla="*/ 211 h 235"/>
              <a:gd name="T50" fmla="*/ 82 w 346"/>
              <a:gd name="T51" fmla="*/ 235 h 235"/>
              <a:gd name="T52" fmla="*/ 140 w 346"/>
              <a:gd name="T53" fmla="*/ 211 h 235"/>
              <a:gd name="T54" fmla="*/ 164 w 346"/>
              <a:gd name="T55" fmla="*/ 153 h 235"/>
              <a:gd name="T56" fmla="*/ 157 w 346"/>
              <a:gd name="T57" fmla="*/ 122 h 235"/>
              <a:gd name="T58" fmla="*/ 157 w 346"/>
              <a:gd name="T59" fmla="*/ 114 h 235"/>
              <a:gd name="T60" fmla="*/ 190 w 346"/>
              <a:gd name="T61" fmla="*/ 114 h 235"/>
              <a:gd name="T62" fmla="*/ 190 w 346"/>
              <a:gd name="T63" fmla="*/ 122 h 235"/>
              <a:gd name="T64" fmla="*/ 183 w 346"/>
              <a:gd name="T65" fmla="*/ 153 h 235"/>
              <a:gd name="T66" fmla="*/ 207 w 346"/>
              <a:gd name="T67" fmla="*/ 211 h 235"/>
              <a:gd name="T68" fmla="*/ 265 w 346"/>
              <a:gd name="T69" fmla="*/ 235 h 235"/>
              <a:gd name="T70" fmla="*/ 323 w 346"/>
              <a:gd name="T71" fmla="*/ 211 h 235"/>
              <a:gd name="T72" fmla="*/ 346 w 346"/>
              <a:gd name="T73" fmla="*/ 153 h 235"/>
              <a:gd name="T74" fmla="*/ 323 w 346"/>
              <a:gd name="T75" fmla="*/ 96 h 235"/>
              <a:gd name="T76" fmla="*/ 119 w 346"/>
              <a:gd name="T77" fmla="*/ 191 h 235"/>
              <a:gd name="T78" fmla="*/ 82 w 346"/>
              <a:gd name="T79" fmla="*/ 206 h 235"/>
              <a:gd name="T80" fmla="*/ 45 w 346"/>
              <a:gd name="T81" fmla="*/ 191 h 235"/>
              <a:gd name="T82" fmla="*/ 29 w 346"/>
              <a:gd name="T83" fmla="*/ 153 h 235"/>
              <a:gd name="T84" fmla="*/ 45 w 346"/>
              <a:gd name="T85" fmla="*/ 116 h 235"/>
              <a:gd name="T86" fmla="*/ 82 w 346"/>
              <a:gd name="T87" fmla="*/ 101 h 235"/>
              <a:gd name="T88" fmla="*/ 119 w 346"/>
              <a:gd name="T89" fmla="*/ 116 h 235"/>
              <a:gd name="T90" fmla="*/ 135 w 346"/>
              <a:gd name="T91" fmla="*/ 153 h 235"/>
              <a:gd name="T92" fmla="*/ 119 w 346"/>
              <a:gd name="T93" fmla="*/ 191 h 235"/>
              <a:gd name="T94" fmla="*/ 302 w 346"/>
              <a:gd name="T95" fmla="*/ 191 h 235"/>
              <a:gd name="T96" fmla="*/ 265 w 346"/>
              <a:gd name="T97" fmla="*/ 206 h 235"/>
              <a:gd name="T98" fmla="*/ 228 w 346"/>
              <a:gd name="T99" fmla="*/ 191 h 235"/>
              <a:gd name="T100" fmla="*/ 212 w 346"/>
              <a:gd name="T101" fmla="*/ 153 h 235"/>
              <a:gd name="T102" fmla="*/ 228 w 346"/>
              <a:gd name="T103" fmla="*/ 116 h 235"/>
              <a:gd name="T104" fmla="*/ 265 w 346"/>
              <a:gd name="T105" fmla="*/ 101 h 235"/>
              <a:gd name="T106" fmla="*/ 302 w 346"/>
              <a:gd name="T107" fmla="*/ 116 h 235"/>
              <a:gd name="T108" fmla="*/ 318 w 346"/>
              <a:gd name="T109" fmla="*/ 153 h 235"/>
              <a:gd name="T110" fmla="*/ 302 w 346"/>
              <a:gd name="T111" fmla="*/ 191 h 2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346" h="235">
                <a:moveTo>
                  <a:pt x="323" y="96"/>
                </a:moveTo>
                <a:cubicBezTo>
                  <a:pt x="318" y="91"/>
                  <a:pt x="312" y="87"/>
                  <a:pt x="306" y="83"/>
                </a:cubicBezTo>
                <a:cubicBezTo>
                  <a:pt x="268" y="37"/>
                  <a:pt x="268" y="37"/>
                  <a:pt x="268" y="37"/>
                </a:cubicBezTo>
                <a:cubicBezTo>
                  <a:pt x="266" y="28"/>
                  <a:pt x="262" y="19"/>
                  <a:pt x="255" y="13"/>
                </a:cubicBezTo>
                <a:cubicBezTo>
                  <a:pt x="255" y="13"/>
                  <a:pt x="255" y="13"/>
                  <a:pt x="255" y="13"/>
                </a:cubicBezTo>
                <a:cubicBezTo>
                  <a:pt x="248" y="5"/>
                  <a:pt x="237" y="0"/>
                  <a:pt x="225" y="0"/>
                </a:cubicBezTo>
                <a:cubicBezTo>
                  <a:pt x="213" y="0"/>
                  <a:pt x="202" y="5"/>
                  <a:pt x="194" y="13"/>
                </a:cubicBezTo>
                <a:cubicBezTo>
                  <a:pt x="194" y="13"/>
                  <a:pt x="194" y="13"/>
                  <a:pt x="194" y="13"/>
                </a:cubicBezTo>
                <a:cubicBezTo>
                  <a:pt x="186" y="21"/>
                  <a:pt x="181" y="32"/>
                  <a:pt x="181" y="44"/>
                </a:cubicBezTo>
                <a:cubicBezTo>
                  <a:pt x="181" y="53"/>
                  <a:pt x="184" y="61"/>
                  <a:pt x="189" y="68"/>
                </a:cubicBezTo>
                <a:cubicBezTo>
                  <a:pt x="189" y="75"/>
                  <a:pt x="189" y="75"/>
                  <a:pt x="189" y="75"/>
                </a:cubicBezTo>
                <a:cubicBezTo>
                  <a:pt x="179" y="75"/>
                  <a:pt x="179" y="75"/>
                  <a:pt x="179" y="75"/>
                </a:cubicBezTo>
                <a:cubicBezTo>
                  <a:pt x="158" y="75"/>
                  <a:pt x="158" y="75"/>
                  <a:pt x="158" y="75"/>
                </a:cubicBezTo>
                <a:cubicBezTo>
                  <a:pt x="158" y="68"/>
                  <a:pt x="158" y="68"/>
                  <a:pt x="158" y="68"/>
                </a:cubicBezTo>
                <a:cubicBezTo>
                  <a:pt x="163" y="61"/>
                  <a:pt x="166" y="53"/>
                  <a:pt x="166" y="44"/>
                </a:cubicBezTo>
                <a:cubicBezTo>
                  <a:pt x="166" y="32"/>
                  <a:pt x="161" y="21"/>
                  <a:pt x="153" y="13"/>
                </a:cubicBezTo>
                <a:cubicBezTo>
                  <a:pt x="153" y="13"/>
                  <a:pt x="153" y="13"/>
                  <a:pt x="153" y="13"/>
                </a:cubicBezTo>
                <a:cubicBezTo>
                  <a:pt x="145" y="5"/>
                  <a:pt x="134" y="0"/>
                  <a:pt x="122" y="0"/>
                </a:cubicBezTo>
                <a:cubicBezTo>
                  <a:pt x="110" y="0"/>
                  <a:pt x="99" y="5"/>
                  <a:pt x="91" y="13"/>
                </a:cubicBezTo>
                <a:cubicBezTo>
                  <a:pt x="91" y="13"/>
                  <a:pt x="91" y="13"/>
                  <a:pt x="91" y="13"/>
                </a:cubicBezTo>
                <a:cubicBezTo>
                  <a:pt x="85" y="19"/>
                  <a:pt x="81" y="28"/>
                  <a:pt x="79" y="37"/>
                </a:cubicBezTo>
                <a:cubicBezTo>
                  <a:pt x="41" y="83"/>
                  <a:pt x="41" y="83"/>
                  <a:pt x="41" y="83"/>
                </a:cubicBezTo>
                <a:cubicBezTo>
                  <a:pt x="35" y="87"/>
                  <a:pt x="29" y="91"/>
                  <a:pt x="24" y="96"/>
                </a:cubicBezTo>
                <a:cubicBezTo>
                  <a:pt x="10" y="111"/>
                  <a:pt x="0" y="131"/>
                  <a:pt x="0" y="153"/>
                </a:cubicBezTo>
                <a:cubicBezTo>
                  <a:pt x="0" y="176"/>
                  <a:pt x="10" y="196"/>
                  <a:pt x="24" y="211"/>
                </a:cubicBezTo>
                <a:cubicBezTo>
                  <a:pt x="39" y="226"/>
                  <a:pt x="59" y="235"/>
                  <a:pt x="82" y="235"/>
                </a:cubicBezTo>
                <a:cubicBezTo>
                  <a:pt x="105" y="235"/>
                  <a:pt x="125" y="226"/>
                  <a:pt x="140" y="211"/>
                </a:cubicBezTo>
                <a:cubicBezTo>
                  <a:pt x="154" y="196"/>
                  <a:pt x="164" y="176"/>
                  <a:pt x="164" y="153"/>
                </a:cubicBezTo>
                <a:cubicBezTo>
                  <a:pt x="164" y="142"/>
                  <a:pt x="161" y="131"/>
                  <a:pt x="157" y="122"/>
                </a:cubicBezTo>
                <a:cubicBezTo>
                  <a:pt x="157" y="114"/>
                  <a:pt x="157" y="114"/>
                  <a:pt x="157" y="114"/>
                </a:cubicBezTo>
                <a:cubicBezTo>
                  <a:pt x="190" y="114"/>
                  <a:pt x="190" y="114"/>
                  <a:pt x="190" y="114"/>
                </a:cubicBezTo>
                <a:cubicBezTo>
                  <a:pt x="190" y="122"/>
                  <a:pt x="190" y="122"/>
                  <a:pt x="190" y="122"/>
                </a:cubicBezTo>
                <a:cubicBezTo>
                  <a:pt x="186" y="131"/>
                  <a:pt x="183" y="142"/>
                  <a:pt x="183" y="153"/>
                </a:cubicBezTo>
                <a:cubicBezTo>
                  <a:pt x="183" y="176"/>
                  <a:pt x="192" y="196"/>
                  <a:pt x="207" y="211"/>
                </a:cubicBezTo>
                <a:cubicBezTo>
                  <a:pt x="222" y="226"/>
                  <a:pt x="242" y="235"/>
                  <a:pt x="265" y="235"/>
                </a:cubicBezTo>
                <a:cubicBezTo>
                  <a:pt x="287" y="235"/>
                  <a:pt x="308" y="226"/>
                  <a:pt x="323" y="211"/>
                </a:cubicBezTo>
                <a:cubicBezTo>
                  <a:pt x="337" y="196"/>
                  <a:pt x="346" y="176"/>
                  <a:pt x="346" y="153"/>
                </a:cubicBezTo>
                <a:cubicBezTo>
                  <a:pt x="346" y="131"/>
                  <a:pt x="337" y="111"/>
                  <a:pt x="323" y="96"/>
                </a:cubicBezTo>
                <a:close/>
                <a:moveTo>
                  <a:pt x="119" y="191"/>
                </a:moveTo>
                <a:cubicBezTo>
                  <a:pt x="110" y="200"/>
                  <a:pt x="97" y="206"/>
                  <a:pt x="82" y="206"/>
                </a:cubicBezTo>
                <a:cubicBezTo>
                  <a:pt x="67" y="206"/>
                  <a:pt x="54" y="200"/>
                  <a:pt x="45" y="191"/>
                </a:cubicBezTo>
                <a:cubicBezTo>
                  <a:pt x="35" y="181"/>
                  <a:pt x="29" y="168"/>
                  <a:pt x="29" y="153"/>
                </a:cubicBezTo>
                <a:cubicBezTo>
                  <a:pt x="29" y="139"/>
                  <a:pt x="35" y="126"/>
                  <a:pt x="45" y="116"/>
                </a:cubicBezTo>
                <a:cubicBezTo>
                  <a:pt x="54" y="107"/>
                  <a:pt x="67" y="101"/>
                  <a:pt x="82" y="101"/>
                </a:cubicBezTo>
                <a:cubicBezTo>
                  <a:pt x="97" y="101"/>
                  <a:pt x="110" y="107"/>
                  <a:pt x="119" y="116"/>
                </a:cubicBezTo>
                <a:cubicBezTo>
                  <a:pt x="129" y="126"/>
                  <a:pt x="135" y="139"/>
                  <a:pt x="135" y="153"/>
                </a:cubicBezTo>
                <a:cubicBezTo>
                  <a:pt x="135" y="168"/>
                  <a:pt x="129" y="181"/>
                  <a:pt x="119" y="191"/>
                </a:cubicBezTo>
                <a:close/>
                <a:moveTo>
                  <a:pt x="302" y="191"/>
                </a:moveTo>
                <a:cubicBezTo>
                  <a:pt x="293" y="200"/>
                  <a:pt x="279" y="206"/>
                  <a:pt x="265" y="206"/>
                </a:cubicBezTo>
                <a:cubicBezTo>
                  <a:pt x="250" y="206"/>
                  <a:pt x="237" y="200"/>
                  <a:pt x="228" y="191"/>
                </a:cubicBezTo>
                <a:cubicBezTo>
                  <a:pt x="218" y="181"/>
                  <a:pt x="212" y="168"/>
                  <a:pt x="212" y="153"/>
                </a:cubicBezTo>
                <a:cubicBezTo>
                  <a:pt x="212" y="139"/>
                  <a:pt x="218" y="126"/>
                  <a:pt x="228" y="116"/>
                </a:cubicBezTo>
                <a:cubicBezTo>
                  <a:pt x="237" y="107"/>
                  <a:pt x="250" y="101"/>
                  <a:pt x="265" y="101"/>
                </a:cubicBezTo>
                <a:cubicBezTo>
                  <a:pt x="279" y="101"/>
                  <a:pt x="293" y="107"/>
                  <a:pt x="302" y="116"/>
                </a:cubicBezTo>
                <a:cubicBezTo>
                  <a:pt x="312" y="126"/>
                  <a:pt x="318" y="139"/>
                  <a:pt x="318" y="153"/>
                </a:cubicBezTo>
                <a:cubicBezTo>
                  <a:pt x="318" y="168"/>
                  <a:pt x="312" y="181"/>
                  <a:pt x="302" y="19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162560" tIns="81280" rIns="162560" bIns="8128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 dirty="0">
              <a:latin typeface="Source Han Sans CN Medium" panose="020B0500000000000000" pitchFamily="34" charset="-128"/>
            </a:endParaRPr>
          </a:p>
        </p:txBody>
      </p:sp>
      <p:grpSp>
        <p:nvGrpSpPr>
          <p:cNvPr id="66" name="그룹 65"/>
          <p:cNvGrpSpPr/>
          <p:nvPr/>
        </p:nvGrpSpPr>
        <p:grpSpPr>
          <a:xfrm>
            <a:off x="6227817" y="2907278"/>
            <a:ext cx="3027273" cy="430745"/>
            <a:chOff x="5397399" y="1750939"/>
            <a:chExt cx="5878784" cy="722179"/>
          </a:xfrm>
        </p:grpSpPr>
        <p:sp>
          <p:nvSpPr>
            <p:cNvPr id="70" name="직사각형 69"/>
            <p:cNvSpPr/>
            <p:nvPr/>
          </p:nvSpPr>
          <p:spPr>
            <a:xfrm>
              <a:off x="6308412" y="1750939"/>
              <a:ext cx="4926206" cy="722179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71" name="직선 화살표 연결선 70"/>
            <p:cNvCxnSpPr/>
            <p:nvPr/>
          </p:nvCxnSpPr>
          <p:spPr>
            <a:xfrm flipH="1" flipV="1">
              <a:off x="5397399" y="2107959"/>
              <a:ext cx="911015" cy="228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TextBox 71"/>
            <p:cNvSpPr txBox="1"/>
            <p:nvPr/>
          </p:nvSpPr>
          <p:spPr>
            <a:xfrm>
              <a:off x="6296157" y="1780761"/>
              <a:ext cx="49800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+mj-lt"/>
                <a:buAutoNum type="arabicPeriod" startAt="2"/>
              </a:pPr>
              <a:r>
                <a:rPr lang="ko-KR" altLang="en-US" dirty="0"/>
                <a:t>구매자 포인트 차감</a:t>
              </a:r>
              <a:endParaRPr lang="en-US" altLang="ko-KR" dirty="0"/>
            </a:p>
          </p:txBody>
        </p:sp>
      </p:grpSp>
      <p:grpSp>
        <p:nvGrpSpPr>
          <p:cNvPr id="73" name="그룹 72"/>
          <p:cNvGrpSpPr/>
          <p:nvPr/>
        </p:nvGrpSpPr>
        <p:grpSpPr>
          <a:xfrm>
            <a:off x="6227817" y="3769284"/>
            <a:ext cx="3027273" cy="430745"/>
            <a:chOff x="5397399" y="1750939"/>
            <a:chExt cx="5878784" cy="722179"/>
          </a:xfrm>
        </p:grpSpPr>
        <p:sp>
          <p:nvSpPr>
            <p:cNvPr id="74" name="직사각형 73"/>
            <p:cNvSpPr/>
            <p:nvPr/>
          </p:nvSpPr>
          <p:spPr>
            <a:xfrm>
              <a:off x="6308412" y="1750939"/>
              <a:ext cx="4926206" cy="722179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75" name="직선 화살표 연결선 74"/>
            <p:cNvCxnSpPr/>
            <p:nvPr/>
          </p:nvCxnSpPr>
          <p:spPr>
            <a:xfrm flipH="1" flipV="1">
              <a:off x="5397399" y="2107959"/>
              <a:ext cx="911015" cy="228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TextBox 75"/>
            <p:cNvSpPr txBox="1"/>
            <p:nvPr/>
          </p:nvSpPr>
          <p:spPr>
            <a:xfrm>
              <a:off x="6296156" y="1780760"/>
              <a:ext cx="4980027" cy="6192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+mj-lt"/>
                <a:buAutoNum type="arabicPeriod" startAt="3"/>
              </a:pPr>
              <a:r>
                <a:rPr lang="ko-KR" altLang="en-US" dirty="0"/>
                <a:t>판매자 포인트 증감</a:t>
              </a:r>
              <a:endParaRPr lang="en-US" altLang="ko-KR" dirty="0"/>
            </a:p>
          </p:txBody>
        </p:sp>
      </p:grpSp>
    </p:spTree>
    <p:extLst>
      <p:ext uri="{BB962C8B-B14F-4D97-AF65-F5344CB8AC3E}">
        <p14:creationId xmlns:p14="http://schemas.microsoft.com/office/powerpoint/2010/main" val="1913856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0" y="288268"/>
            <a:ext cx="6475615" cy="584775"/>
            <a:chOff x="8312" y="936659"/>
            <a:chExt cx="6475615" cy="584775"/>
          </a:xfrm>
        </p:grpSpPr>
        <p:grpSp>
          <p:nvGrpSpPr>
            <p:cNvPr id="4" name="그룹 3"/>
            <p:cNvGrpSpPr/>
            <p:nvPr/>
          </p:nvGrpSpPr>
          <p:grpSpPr>
            <a:xfrm>
              <a:off x="8312" y="1013046"/>
              <a:ext cx="839586" cy="432000"/>
              <a:chOff x="8312" y="1001373"/>
              <a:chExt cx="839586" cy="432000"/>
            </a:xfrm>
          </p:grpSpPr>
          <p:sp>
            <p:nvSpPr>
              <p:cNvPr id="6" name="오각형 5"/>
              <p:cNvSpPr/>
              <p:nvPr/>
            </p:nvSpPr>
            <p:spPr>
              <a:xfrm>
                <a:off x="270328" y="1001373"/>
                <a:ext cx="577570" cy="432000"/>
              </a:xfrm>
              <a:prstGeom prst="homePlate">
                <a:avLst>
                  <a:gd name="adj" fmla="val 37811"/>
                </a:avLst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" name="직사각형 6"/>
              <p:cNvSpPr/>
              <p:nvPr/>
            </p:nvSpPr>
            <p:spPr>
              <a:xfrm>
                <a:off x="8312" y="1001373"/>
                <a:ext cx="108000" cy="4320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직사각형 7"/>
              <p:cNvSpPr/>
              <p:nvPr/>
            </p:nvSpPr>
            <p:spPr>
              <a:xfrm>
                <a:off x="160712" y="1001373"/>
                <a:ext cx="72000" cy="4320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5" name="TextBox 4"/>
            <p:cNvSpPr txBox="1"/>
            <p:nvPr/>
          </p:nvSpPr>
          <p:spPr>
            <a:xfrm>
              <a:off x="927619" y="936659"/>
              <a:ext cx="555630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/>
                <a:t>Source </a:t>
              </a:r>
              <a:r>
                <a:rPr lang="ko-KR" altLang="en-US" sz="3200" b="1" dirty="0"/>
                <a:t>설명</a:t>
              </a:r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746760" y="1194449"/>
            <a:ext cx="10698480" cy="3292373"/>
            <a:chOff x="746760" y="1194449"/>
            <a:chExt cx="10698480" cy="3292373"/>
          </a:xfrm>
        </p:grpSpPr>
        <p:sp>
          <p:nvSpPr>
            <p:cNvPr id="12" name="순서도: 처리 11"/>
            <p:cNvSpPr/>
            <p:nvPr/>
          </p:nvSpPr>
          <p:spPr>
            <a:xfrm>
              <a:off x="746760" y="1354758"/>
              <a:ext cx="10698480" cy="3132064"/>
            </a:xfrm>
            <a:prstGeom prst="flowChartProcess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다리꼴 8"/>
            <p:cNvSpPr/>
            <p:nvPr/>
          </p:nvSpPr>
          <p:spPr>
            <a:xfrm>
              <a:off x="1598319" y="1194451"/>
              <a:ext cx="2605091" cy="156404"/>
            </a:xfrm>
            <a:prstGeom prst="trapezoid">
              <a:avLst>
                <a:gd name="adj" fmla="val 106579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" name="오각형 1"/>
            <p:cNvSpPr/>
            <p:nvPr/>
          </p:nvSpPr>
          <p:spPr>
            <a:xfrm rot="5400000">
              <a:off x="2642404" y="330450"/>
              <a:ext cx="540001" cy="2268000"/>
            </a:xfrm>
            <a:prstGeom prst="homePlate">
              <a:avLst>
                <a:gd name="adj" fmla="val 22202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505074" y="1235793"/>
              <a:ext cx="1088967" cy="5108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bg1"/>
                  </a:solidFill>
                </a:rPr>
                <a:t>Code</a:t>
              </a:r>
              <a:endParaRPr lang="ko-KR" altLang="en-US" sz="20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746760" y="4632761"/>
            <a:ext cx="5112000" cy="1873146"/>
            <a:chOff x="746760" y="4632761"/>
            <a:chExt cx="5112000" cy="1873146"/>
          </a:xfrm>
        </p:grpSpPr>
        <p:sp>
          <p:nvSpPr>
            <p:cNvPr id="29" name="순서도: 처리 28"/>
            <p:cNvSpPr/>
            <p:nvPr/>
          </p:nvSpPr>
          <p:spPr>
            <a:xfrm>
              <a:off x="746760" y="4771698"/>
              <a:ext cx="5112000" cy="1734209"/>
            </a:xfrm>
            <a:prstGeom prst="flowChartProcess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사다리꼴 37"/>
            <p:cNvSpPr/>
            <p:nvPr/>
          </p:nvSpPr>
          <p:spPr>
            <a:xfrm>
              <a:off x="1598319" y="4632761"/>
              <a:ext cx="2605091" cy="138572"/>
            </a:xfrm>
            <a:prstGeom prst="trapezoid">
              <a:avLst>
                <a:gd name="adj" fmla="val 106579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오각형 38"/>
            <p:cNvSpPr/>
            <p:nvPr/>
          </p:nvSpPr>
          <p:spPr>
            <a:xfrm rot="5400000">
              <a:off x="2634091" y="3768761"/>
              <a:ext cx="540000" cy="2268000"/>
            </a:xfrm>
            <a:prstGeom prst="homePlate">
              <a:avLst>
                <a:gd name="adj" fmla="val 22202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2434421" y="4684679"/>
              <a:ext cx="108896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bg1"/>
                  </a:solidFill>
                </a:rPr>
                <a:t>Result</a:t>
              </a:r>
              <a:endParaRPr lang="ko-KR" altLang="en-US" sz="20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6333240" y="4643604"/>
            <a:ext cx="5112000" cy="1874142"/>
            <a:chOff x="6333240" y="4643604"/>
            <a:chExt cx="5112000" cy="1874142"/>
          </a:xfrm>
        </p:grpSpPr>
        <p:sp>
          <p:nvSpPr>
            <p:cNvPr id="31" name="순서도: 처리 30"/>
            <p:cNvSpPr/>
            <p:nvPr/>
          </p:nvSpPr>
          <p:spPr>
            <a:xfrm>
              <a:off x="6333240" y="4783537"/>
              <a:ext cx="5112000" cy="1734209"/>
            </a:xfrm>
            <a:prstGeom prst="flowChartProcess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사다리꼴 32"/>
            <p:cNvSpPr/>
            <p:nvPr/>
          </p:nvSpPr>
          <p:spPr>
            <a:xfrm>
              <a:off x="7224651" y="4643604"/>
              <a:ext cx="2605091" cy="138572"/>
            </a:xfrm>
            <a:prstGeom prst="trapezoid">
              <a:avLst>
                <a:gd name="adj" fmla="val 106579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오각형 33"/>
            <p:cNvSpPr/>
            <p:nvPr/>
          </p:nvSpPr>
          <p:spPr>
            <a:xfrm rot="5400000">
              <a:off x="8260423" y="3779604"/>
              <a:ext cx="540000" cy="2268000"/>
            </a:xfrm>
            <a:prstGeom prst="homePlate">
              <a:avLst>
                <a:gd name="adj" fmla="val 22202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7819367" y="4684006"/>
              <a:ext cx="168208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bg1"/>
                  </a:solidFill>
                </a:rPr>
                <a:t>Current DB</a:t>
              </a:r>
              <a:endParaRPr lang="ko-KR" altLang="en-US" sz="2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41" name="TextBox 40"/>
          <p:cNvSpPr txBox="1"/>
          <p:nvPr/>
        </p:nvSpPr>
        <p:spPr>
          <a:xfrm>
            <a:off x="3379823" y="349823"/>
            <a:ext cx="36054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(</a:t>
            </a:r>
            <a:r>
              <a:rPr lang="ko-KR" altLang="en-US" sz="2800" b="1" dirty="0"/>
              <a:t>포인트 미니게임</a:t>
            </a:r>
            <a:r>
              <a:rPr lang="en-US" altLang="ko-KR" sz="2800" b="1" dirty="0"/>
              <a:t>)</a:t>
            </a:r>
            <a:endParaRPr lang="ko-KR" altLang="en-US" sz="2800" b="1" dirty="0"/>
          </a:p>
        </p:txBody>
      </p:sp>
      <p:grpSp>
        <p:nvGrpSpPr>
          <p:cNvPr id="26" name="그룹 25"/>
          <p:cNvGrpSpPr/>
          <p:nvPr/>
        </p:nvGrpSpPr>
        <p:grpSpPr>
          <a:xfrm>
            <a:off x="5278582" y="2806656"/>
            <a:ext cx="5843847" cy="1407897"/>
            <a:chOff x="5278582" y="2806656"/>
            <a:chExt cx="5843847" cy="1407897"/>
          </a:xfrm>
        </p:grpSpPr>
        <p:grpSp>
          <p:nvGrpSpPr>
            <p:cNvPr id="57" name="그룹 56"/>
            <p:cNvGrpSpPr/>
            <p:nvPr/>
          </p:nvGrpSpPr>
          <p:grpSpPr>
            <a:xfrm>
              <a:off x="5278582" y="2806656"/>
              <a:ext cx="5818909" cy="1407897"/>
              <a:chOff x="6156861" y="2149948"/>
              <a:chExt cx="4799314" cy="1180272"/>
            </a:xfrm>
          </p:grpSpPr>
          <p:sp>
            <p:nvSpPr>
              <p:cNvPr id="51" name="직사각형 50"/>
              <p:cNvSpPr/>
              <p:nvPr/>
            </p:nvSpPr>
            <p:spPr>
              <a:xfrm>
                <a:off x="6828178" y="2149948"/>
                <a:ext cx="4127997" cy="118027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53" name="직선 화살표 연결선 52"/>
              <p:cNvCxnSpPr/>
              <p:nvPr/>
            </p:nvCxnSpPr>
            <p:spPr>
              <a:xfrm flipH="1" flipV="1">
                <a:off x="6156861" y="2598303"/>
                <a:ext cx="671319" cy="138861"/>
              </a:xfrm>
              <a:prstGeom prst="straightConnector1">
                <a:avLst/>
              </a:prstGeom>
              <a:ln w="1905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6" name="TextBox 35"/>
            <p:cNvSpPr txBox="1"/>
            <p:nvPr/>
          </p:nvSpPr>
          <p:spPr>
            <a:xfrm>
              <a:off x="6088335" y="2894669"/>
              <a:ext cx="5034094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>
                  <a:solidFill>
                    <a:srgbClr val="C00000"/>
                  </a:solidFill>
                </a:rPr>
                <a:t>랜덤 포인트 적립</a:t>
              </a:r>
              <a:r>
                <a:rPr lang="en-US" altLang="ko-KR" b="1" dirty="0">
                  <a:solidFill>
                    <a:srgbClr val="C00000"/>
                  </a:solidFill>
                </a:rPr>
                <a:t>/</a:t>
              </a:r>
              <a:r>
                <a:rPr lang="ko-KR" altLang="en-US" b="1" dirty="0">
                  <a:solidFill>
                    <a:srgbClr val="C00000"/>
                  </a:solidFill>
                </a:rPr>
                <a:t>차감</a:t>
              </a:r>
              <a:endParaRPr lang="en-US" altLang="ko-KR" b="1" dirty="0">
                <a:solidFill>
                  <a:srgbClr val="C00000"/>
                </a:solidFill>
              </a:endParaRPr>
            </a:p>
            <a:p>
              <a:pPr marL="342900" indent="-342900">
                <a:buFont typeface="+mj-lt"/>
                <a:buAutoNum type="arabicPeriod"/>
              </a:pPr>
              <a:r>
                <a:rPr lang="en-US" altLang="ko-KR" dirty="0" err="1"/>
                <a:t>System.currentTimeMillis</a:t>
              </a:r>
              <a:r>
                <a:rPr lang="en-US" altLang="ko-KR" dirty="0"/>
                <a:t>( ) </a:t>
              </a:r>
              <a:r>
                <a:rPr lang="ko-KR" altLang="en-US" dirty="0"/>
                <a:t>사용</a:t>
              </a:r>
              <a:r>
                <a:rPr lang="en-US" altLang="ko-KR" dirty="0"/>
                <a:t>, </a:t>
              </a:r>
              <a:r>
                <a:rPr lang="ko-KR" altLang="en-US" dirty="0" err="1"/>
                <a:t>난수</a:t>
              </a:r>
              <a:r>
                <a:rPr lang="ko-KR" altLang="en-US" dirty="0"/>
                <a:t> 생성</a:t>
              </a:r>
              <a:endParaRPr lang="en-US" altLang="ko-KR" dirty="0"/>
            </a:p>
            <a:p>
              <a:pPr marL="342900" indent="-342900">
                <a:buFont typeface="+mj-lt"/>
                <a:buAutoNum type="arabicPeriod"/>
              </a:pPr>
              <a:r>
                <a:rPr lang="en-US" altLang="ko-KR" dirty="0"/>
                <a:t>Random( ) </a:t>
              </a:r>
              <a:r>
                <a:rPr lang="ko-KR" altLang="en-US" dirty="0"/>
                <a:t>출력 정수의 범위 설정</a:t>
              </a:r>
              <a:endParaRPr lang="en-US" altLang="ko-KR" dirty="0"/>
            </a:p>
            <a:p>
              <a:pPr marL="342900" indent="-342900">
                <a:buFont typeface="+mj-lt"/>
                <a:buAutoNum type="arabicPeriod"/>
              </a:pPr>
              <a:r>
                <a:rPr lang="ko-KR" altLang="en-US" dirty="0" err="1"/>
                <a:t>반환값</a:t>
              </a:r>
              <a:r>
                <a:rPr lang="ko-KR" altLang="en-US" dirty="0"/>
                <a:t> </a:t>
              </a:r>
              <a:r>
                <a:rPr lang="en-US" altLang="ko-KR" dirty="0"/>
                <a:t>DB </a:t>
              </a:r>
              <a:r>
                <a:rPr lang="ko-KR" altLang="en-US" dirty="0"/>
                <a:t>업데이트</a:t>
              </a:r>
              <a:endParaRPr lang="en-US" altLang="ko-KR" dirty="0"/>
            </a:p>
          </p:txBody>
        </p: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891" y="2035738"/>
            <a:ext cx="6248400" cy="419100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9193" y="2848491"/>
            <a:ext cx="3257550" cy="561975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9193" y="3498214"/>
            <a:ext cx="2819400" cy="571500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7704" y="5457637"/>
            <a:ext cx="4398396" cy="623811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58039" y="5568730"/>
            <a:ext cx="3449247" cy="563889"/>
          </a:xfrm>
          <a:prstGeom prst="rect">
            <a:avLst/>
          </a:prstGeom>
        </p:spPr>
      </p:pic>
      <p:sp>
        <p:nvSpPr>
          <p:cNvPr id="48" name="淘宝店chenying0907出品 20"/>
          <p:cNvSpPr>
            <a:spLocks noEditPoints="1"/>
          </p:cNvSpPr>
          <p:nvPr/>
        </p:nvSpPr>
        <p:spPr bwMode="auto">
          <a:xfrm>
            <a:off x="304121" y="441068"/>
            <a:ext cx="408899" cy="279174"/>
          </a:xfrm>
          <a:custGeom>
            <a:avLst/>
            <a:gdLst>
              <a:gd name="T0" fmla="*/ 323 w 346"/>
              <a:gd name="T1" fmla="*/ 96 h 235"/>
              <a:gd name="T2" fmla="*/ 306 w 346"/>
              <a:gd name="T3" fmla="*/ 83 h 235"/>
              <a:gd name="T4" fmla="*/ 268 w 346"/>
              <a:gd name="T5" fmla="*/ 37 h 235"/>
              <a:gd name="T6" fmla="*/ 255 w 346"/>
              <a:gd name="T7" fmla="*/ 13 h 235"/>
              <a:gd name="T8" fmla="*/ 255 w 346"/>
              <a:gd name="T9" fmla="*/ 13 h 235"/>
              <a:gd name="T10" fmla="*/ 225 w 346"/>
              <a:gd name="T11" fmla="*/ 0 h 235"/>
              <a:gd name="T12" fmla="*/ 194 w 346"/>
              <a:gd name="T13" fmla="*/ 13 h 235"/>
              <a:gd name="T14" fmla="*/ 194 w 346"/>
              <a:gd name="T15" fmla="*/ 13 h 235"/>
              <a:gd name="T16" fmla="*/ 181 w 346"/>
              <a:gd name="T17" fmla="*/ 44 h 235"/>
              <a:gd name="T18" fmla="*/ 189 w 346"/>
              <a:gd name="T19" fmla="*/ 68 h 235"/>
              <a:gd name="T20" fmla="*/ 189 w 346"/>
              <a:gd name="T21" fmla="*/ 75 h 235"/>
              <a:gd name="T22" fmla="*/ 179 w 346"/>
              <a:gd name="T23" fmla="*/ 75 h 235"/>
              <a:gd name="T24" fmla="*/ 158 w 346"/>
              <a:gd name="T25" fmla="*/ 75 h 235"/>
              <a:gd name="T26" fmla="*/ 158 w 346"/>
              <a:gd name="T27" fmla="*/ 68 h 235"/>
              <a:gd name="T28" fmla="*/ 166 w 346"/>
              <a:gd name="T29" fmla="*/ 44 h 235"/>
              <a:gd name="T30" fmla="*/ 153 w 346"/>
              <a:gd name="T31" fmla="*/ 13 h 235"/>
              <a:gd name="T32" fmla="*/ 153 w 346"/>
              <a:gd name="T33" fmla="*/ 13 h 235"/>
              <a:gd name="T34" fmla="*/ 122 w 346"/>
              <a:gd name="T35" fmla="*/ 0 h 235"/>
              <a:gd name="T36" fmla="*/ 91 w 346"/>
              <a:gd name="T37" fmla="*/ 13 h 235"/>
              <a:gd name="T38" fmla="*/ 91 w 346"/>
              <a:gd name="T39" fmla="*/ 13 h 235"/>
              <a:gd name="T40" fmla="*/ 79 w 346"/>
              <a:gd name="T41" fmla="*/ 37 h 235"/>
              <a:gd name="T42" fmla="*/ 41 w 346"/>
              <a:gd name="T43" fmla="*/ 83 h 235"/>
              <a:gd name="T44" fmla="*/ 24 w 346"/>
              <a:gd name="T45" fmla="*/ 96 h 235"/>
              <a:gd name="T46" fmla="*/ 0 w 346"/>
              <a:gd name="T47" fmla="*/ 153 h 235"/>
              <a:gd name="T48" fmla="*/ 24 w 346"/>
              <a:gd name="T49" fmla="*/ 211 h 235"/>
              <a:gd name="T50" fmla="*/ 82 w 346"/>
              <a:gd name="T51" fmla="*/ 235 h 235"/>
              <a:gd name="T52" fmla="*/ 140 w 346"/>
              <a:gd name="T53" fmla="*/ 211 h 235"/>
              <a:gd name="T54" fmla="*/ 164 w 346"/>
              <a:gd name="T55" fmla="*/ 153 h 235"/>
              <a:gd name="T56" fmla="*/ 157 w 346"/>
              <a:gd name="T57" fmla="*/ 122 h 235"/>
              <a:gd name="T58" fmla="*/ 157 w 346"/>
              <a:gd name="T59" fmla="*/ 114 h 235"/>
              <a:gd name="T60" fmla="*/ 190 w 346"/>
              <a:gd name="T61" fmla="*/ 114 h 235"/>
              <a:gd name="T62" fmla="*/ 190 w 346"/>
              <a:gd name="T63" fmla="*/ 122 h 235"/>
              <a:gd name="T64" fmla="*/ 183 w 346"/>
              <a:gd name="T65" fmla="*/ 153 h 235"/>
              <a:gd name="T66" fmla="*/ 207 w 346"/>
              <a:gd name="T67" fmla="*/ 211 h 235"/>
              <a:gd name="T68" fmla="*/ 265 w 346"/>
              <a:gd name="T69" fmla="*/ 235 h 235"/>
              <a:gd name="T70" fmla="*/ 323 w 346"/>
              <a:gd name="T71" fmla="*/ 211 h 235"/>
              <a:gd name="T72" fmla="*/ 346 w 346"/>
              <a:gd name="T73" fmla="*/ 153 h 235"/>
              <a:gd name="T74" fmla="*/ 323 w 346"/>
              <a:gd name="T75" fmla="*/ 96 h 235"/>
              <a:gd name="T76" fmla="*/ 119 w 346"/>
              <a:gd name="T77" fmla="*/ 191 h 235"/>
              <a:gd name="T78" fmla="*/ 82 w 346"/>
              <a:gd name="T79" fmla="*/ 206 h 235"/>
              <a:gd name="T80" fmla="*/ 45 w 346"/>
              <a:gd name="T81" fmla="*/ 191 h 235"/>
              <a:gd name="T82" fmla="*/ 29 w 346"/>
              <a:gd name="T83" fmla="*/ 153 h 235"/>
              <a:gd name="T84" fmla="*/ 45 w 346"/>
              <a:gd name="T85" fmla="*/ 116 h 235"/>
              <a:gd name="T86" fmla="*/ 82 w 346"/>
              <a:gd name="T87" fmla="*/ 101 h 235"/>
              <a:gd name="T88" fmla="*/ 119 w 346"/>
              <a:gd name="T89" fmla="*/ 116 h 235"/>
              <a:gd name="T90" fmla="*/ 135 w 346"/>
              <a:gd name="T91" fmla="*/ 153 h 235"/>
              <a:gd name="T92" fmla="*/ 119 w 346"/>
              <a:gd name="T93" fmla="*/ 191 h 235"/>
              <a:gd name="T94" fmla="*/ 302 w 346"/>
              <a:gd name="T95" fmla="*/ 191 h 235"/>
              <a:gd name="T96" fmla="*/ 265 w 346"/>
              <a:gd name="T97" fmla="*/ 206 h 235"/>
              <a:gd name="T98" fmla="*/ 228 w 346"/>
              <a:gd name="T99" fmla="*/ 191 h 235"/>
              <a:gd name="T100" fmla="*/ 212 w 346"/>
              <a:gd name="T101" fmla="*/ 153 h 235"/>
              <a:gd name="T102" fmla="*/ 228 w 346"/>
              <a:gd name="T103" fmla="*/ 116 h 235"/>
              <a:gd name="T104" fmla="*/ 265 w 346"/>
              <a:gd name="T105" fmla="*/ 101 h 235"/>
              <a:gd name="T106" fmla="*/ 302 w 346"/>
              <a:gd name="T107" fmla="*/ 116 h 235"/>
              <a:gd name="T108" fmla="*/ 318 w 346"/>
              <a:gd name="T109" fmla="*/ 153 h 235"/>
              <a:gd name="T110" fmla="*/ 302 w 346"/>
              <a:gd name="T111" fmla="*/ 191 h 2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346" h="235">
                <a:moveTo>
                  <a:pt x="323" y="96"/>
                </a:moveTo>
                <a:cubicBezTo>
                  <a:pt x="318" y="91"/>
                  <a:pt x="312" y="87"/>
                  <a:pt x="306" y="83"/>
                </a:cubicBezTo>
                <a:cubicBezTo>
                  <a:pt x="268" y="37"/>
                  <a:pt x="268" y="37"/>
                  <a:pt x="268" y="37"/>
                </a:cubicBezTo>
                <a:cubicBezTo>
                  <a:pt x="266" y="28"/>
                  <a:pt x="262" y="19"/>
                  <a:pt x="255" y="13"/>
                </a:cubicBezTo>
                <a:cubicBezTo>
                  <a:pt x="255" y="13"/>
                  <a:pt x="255" y="13"/>
                  <a:pt x="255" y="13"/>
                </a:cubicBezTo>
                <a:cubicBezTo>
                  <a:pt x="248" y="5"/>
                  <a:pt x="237" y="0"/>
                  <a:pt x="225" y="0"/>
                </a:cubicBezTo>
                <a:cubicBezTo>
                  <a:pt x="213" y="0"/>
                  <a:pt x="202" y="5"/>
                  <a:pt x="194" y="13"/>
                </a:cubicBezTo>
                <a:cubicBezTo>
                  <a:pt x="194" y="13"/>
                  <a:pt x="194" y="13"/>
                  <a:pt x="194" y="13"/>
                </a:cubicBezTo>
                <a:cubicBezTo>
                  <a:pt x="186" y="21"/>
                  <a:pt x="181" y="32"/>
                  <a:pt x="181" y="44"/>
                </a:cubicBezTo>
                <a:cubicBezTo>
                  <a:pt x="181" y="53"/>
                  <a:pt x="184" y="61"/>
                  <a:pt x="189" y="68"/>
                </a:cubicBezTo>
                <a:cubicBezTo>
                  <a:pt x="189" y="75"/>
                  <a:pt x="189" y="75"/>
                  <a:pt x="189" y="75"/>
                </a:cubicBezTo>
                <a:cubicBezTo>
                  <a:pt x="179" y="75"/>
                  <a:pt x="179" y="75"/>
                  <a:pt x="179" y="75"/>
                </a:cubicBezTo>
                <a:cubicBezTo>
                  <a:pt x="158" y="75"/>
                  <a:pt x="158" y="75"/>
                  <a:pt x="158" y="75"/>
                </a:cubicBezTo>
                <a:cubicBezTo>
                  <a:pt x="158" y="68"/>
                  <a:pt x="158" y="68"/>
                  <a:pt x="158" y="68"/>
                </a:cubicBezTo>
                <a:cubicBezTo>
                  <a:pt x="163" y="61"/>
                  <a:pt x="166" y="53"/>
                  <a:pt x="166" y="44"/>
                </a:cubicBezTo>
                <a:cubicBezTo>
                  <a:pt x="166" y="32"/>
                  <a:pt x="161" y="21"/>
                  <a:pt x="153" y="13"/>
                </a:cubicBezTo>
                <a:cubicBezTo>
                  <a:pt x="153" y="13"/>
                  <a:pt x="153" y="13"/>
                  <a:pt x="153" y="13"/>
                </a:cubicBezTo>
                <a:cubicBezTo>
                  <a:pt x="145" y="5"/>
                  <a:pt x="134" y="0"/>
                  <a:pt x="122" y="0"/>
                </a:cubicBezTo>
                <a:cubicBezTo>
                  <a:pt x="110" y="0"/>
                  <a:pt x="99" y="5"/>
                  <a:pt x="91" y="13"/>
                </a:cubicBezTo>
                <a:cubicBezTo>
                  <a:pt x="91" y="13"/>
                  <a:pt x="91" y="13"/>
                  <a:pt x="91" y="13"/>
                </a:cubicBezTo>
                <a:cubicBezTo>
                  <a:pt x="85" y="19"/>
                  <a:pt x="81" y="28"/>
                  <a:pt x="79" y="37"/>
                </a:cubicBezTo>
                <a:cubicBezTo>
                  <a:pt x="41" y="83"/>
                  <a:pt x="41" y="83"/>
                  <a:pt x="41" y="83"/>
                </a:cubicBezTo>
                <a:cubicBezTo>
                  <a:pt x="35" y="87"/>
                  <a:pt x="29" y="91"/>
                  <a:pt x="24" y="96"/>
                </a:cubicBezTo>
                <a:cubicBezTo>
                  <a:pt x="10" y="111"/>
                  <a:pt x="0" y="131"/>
                  <a:pt x="0" y="153"/>
                </a:cubicBezTo>
                <a:cubicBezTo>
                  <a:pt x="0" y="176"/>
                  <a:pt x="10" y="196"/>
                  <a:pt x="24" y="211"/>
                </a:cubicBezTo>
                <a:cubicBezTo>
                  <a:pt x="39" y="226"/>
                  <a:pt x="59" y="235"/>
                  <a:pt x="82" y="235"/>
                </a:cubicBezTo>
                <a:cubicBezTo>
                  <a:pt x="105" y="235"/>
                  <a:pt x="125" y="226"/>
                  <a:pt x="140" y="211"/>
                </a:cubicBezTo>
                <a:cubicBezTo>
                  <a:pt x="154" y="196"/>
                  <a:pt x="164" y="176"/>
                  <a:pt x="164" y="153"/>
                </a:cubicBezTo>
                <a:cubicBezTo>
                  <a:pt x="164" y="142"/>
                  <a:pt x="161" y="131"/>
                  <a:pt x="157" y="122"/>
                </a:cubicBezTo>
                <a:cubicBezTo>
                  <a:pt x="157" y="114"/>
                  <a:pt x="157" y="114"/>
                  <a:pt x="157" y="114"/>
                </a:cubicBezTo>
                <a:cubicBezTo>
                  <a:pt x="190" y="114"/>
                  <a:pt x="190" y="114"/>
                  <a:pt x="190" y="114"/>
                </a:cubicBezTo>
                <a:cubicBezTo>
                  <a:pt x="190" y="122"/>
                  <a:pt x="190" y="122"/>
                  <a:pt x="190" y="122"/>
                </a:cubicBezTo>
                <a:cubicBezTo>
                  <a:pt x="186" y="131"/>
                  <a:pt x="183" y="142"/>
                  <a:pt x="183" y="153"/>
                </a:cubicBezTo>
                <a:cubicBezTo>
                  <a:pt x="183" y="176"/>
                  <a:pt x="192" y="196"/>
                  <a:pt x="207" y="211"/>
                </a:cubicBezTo>
                <a:cubicBezTo>
                  <a:pt x="222" y="226"/>
                  <a:pt x="242" y="235"/>
                  <a:pt x="265" y="235"/>
                </a:cubicBezTo>
                <a:cubicBezTo>
                  <a:pt x="287" y="235"/>
                  <a:pt x="308" y="226"/>
                  <a:pt x="323" y="211"/>
                </a:cubicBezTo>
                <a:cubicBezTo>
                  <a:pt x="337" y="196"/>
                  <a:pt x="346" y="176"/>
                  <a:pt x="346" y="153"/>
                </a:cubicBezTo>
                <a:cubicBezTo>
                  <a:pt x="346" y="131"/>
                  <a:pt x="337" y="111"/>
                  <a:pt x="323" y="96"/>
                </a:cubicBezTo>
                <a:close/>
                <a:moveTo>
                  <a:pt x="119" y="191"/>
                </a:moveTo>
                <a:cubicBezTo>
                  <a:pt x="110" y="200"/>
                  <a:pt x="97" y="206"/>
                  <a:pt x="82" y="206"/>
                </a:cubicBezTo>
                <a:cubicBezTo>
                  <a:pt x="67" y="206"/>
                  <a:pt x="54" y="200"/>
                  <a:pt x="45" y="191"/>
                </a:cubicBezTo>
                <a:cubicBezTo>
                  <a:pt x="35" y="181"/>
                  <a:pt x="29" y="168"/>
                  <a:pt x="29" y="153"/>
                </a:cubicBezTo>
                <a:cubicBezTo>
                  <a:pt x="29" y="139"/>
                  <a:pt x="35" y="126"/>
                  <a:pt x="45" y="116"/>
                </a:cubicBezTo>
                <a:cubicBezTo>
                  <a:pt x="54" y="107"/>
                  <a:pt x="67" y="101"/>
                  <a:pt x="82" y="101"/>
                </a:cubicBezTo>
                <a:cubicBezTo>
                  <a:pt x="97" y="101"/>
                  <a:pt x="110" y="107"/>
                  <a:pt x="119" y="116"/>
                </a:cubicBezTo>
                <a:cubicBezTo>
                  <a:pt x="129" y="126"/>
                  <a:pt x="135" y="139"/>
                  <a:pt x="135" y="153"/>
                </a:cubicBezTo>
                <a:cubicBezTo>
                  <a:pt x="135" y="168"/>
                  <a:pt x="129" y="181"/>
                  <a:pt x="119" y="191"/>
                </a:cubicBezTo>
                <a:close/>
                <a:moveTo>
                  <a:pt x="302" y="191"/>
                </a:moveTo>
                <a:cubicBezTo>
                  <a:pt x="293" y="200"/>
                  <a:pt x="279" y="206"/>
                  <a:pt x="265" y="206"/>
                </a:cubicBezTo>
                <a:cubicBezTo>
                  <a:pt x="250" y="206"/>
                  <a:pt x="237" y="200"/>
                  <a:pt x="228" y="191"/>
                </a:cubicBezTo>
                <a:cubicBezTo>
                  <a:pt x="218" y="181"/>
                  <a:pt x="212" y="168"/>
                  <a:pt x="212" y="153"/>
                </a:cubicBezTo>
                <a:cubicBezTo>
                  <a:pt x="212" y="139"/>
                  <a:pt x="218" y="126"/>
                  <a:pt x="228" y="116"/>
                </a:cubicBezTo>
                <a:cubicBezTo>
                  <a:pt x="237" y="107"/>
                  <a:pt x="250" y="101"/>
                  <a:pt x="265" y="101"/>
                </a:cubicBezTo>
                <a:cubicBezTo>
                  <a:pt x="279" y="101"/>
                  <a:pt x="293" y="107"/>
                  <a:pt x="302" y="116"/>
                </a:cubicBezTo>
                <a:cubicBezTo>
                  <a:pt x="312" y="126"/>
                  <a:pt x="318" y="139"/>
                  <a:pt x="318" y="153"/>
                </a:cubicBezTo>
                <a:cubicBezTo>
                  <a:pt x="318" y="168"/>
                  <a:pt x="312" y="181"/>
                  <a:pt x="302" y="19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162560" tIns="81280" rIns="162560" bIns="8128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 dirty="0">
              <a:latin typeface="Source Han Sans CN Medium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523068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/>
          <p:cNvGrpSpPr/>
          <p:nvPr/>
        </p:nvGrpSpPr>
        <p:grpSpPr>
          <a:xfrm>
            <a:off x="4580313" y="5121289"/>
            <a:ext cx="7611687" cy="1305098"/>
            <a:chOff x="3632662" y="1346662"/>
            <a:chExt cx="8559338" cy="1305098"/>
          </a:xfrm>
        </p:grpSpPr>
        <p:sp>
          <p:nvSpPr>
            <p:cNvPr id="2" name="오각형 1"/>
            <p:cNvSpPr/>
            <p:nvPr/>
          </p:nvSpPr>
          <p:spPr>
            <a:xfrm flipH="1">
              <a:off x="3632662" y="1346662"/>
              <a:ext cx="8559338" cy="1305098"/>
            </a:xfrm>
            <a:prstGeom prst="homePlat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993612" y="1583713"/>
              <a:ext cx="519545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4800" dirty="0">
                  <a:solidFill>
                    <a:schemeClr val="bg1"/>
                  </a:solidFill>
                </a:rPr>
                <a:t>감사합니다</a:t>
              </a:r>
              <a:r>
                <a:rPr lang="en-US" altLang="ko-KR" sz="4800" dirty="0">
                  <a:solidFill>
                    <a:schemeClr val="bg1"/>
                  </a:solidFill>
                </a:rPr>
                <a:t>.</a:t>
              </a:r>
              <a:endParaRPr lang="ko-KR" altLang="en-US" sz="4800" dirty="0">
                <a:solidFill>
                  <a:schemeClr val="bg1"/>
                </a:solidFill>
              </a:endParaRPr>
            </a:p>
          </p:txBody>
        </p:sp>
      </p:grpSp>
      <p:sp>
        <p:nvSpPr>
          <p:cNvPr id="5" name="淘宝店chenying0907出品 52">
            <a:extLst>
              <a:ext uri="{FF2B5EF4-FFF2-40B4-BE49-F238E27FC236}">
                <a16:creationId xmlns:a16="http://schemas.microsoft.com/office/drawing/2014/main" id="{5C9401CF-C8F5-4108-A089-E02000888A95}"/>
              </a:ext>
            </a:extLst>
          </p:cNvPr>
          <p:cNvSpPr>
            <a:spLocks/>
          </p:cNvSpPr>
          <p:nvPr/>
        </p:nvSpPr>
        <p:spPr bwMode="auto">
          <a:xfrm>
            <a:off x="7169905" y="787670"/>
            <a:ext cx="4657756" cy="4663440"/>
          </a:xfrm>
          <a:custGeom>
            <a:avLst/>
            <a:gdLst>
              <a:gd name="connsiteX0" fmla="*/ 2273319 w 4114465"/>
              <a:gd name="connsiteY0" fmla="*/ 3058 h 4412641"/>
              <a:gd name="connsiteX1" fmla="*/ 2468913 w 4114465"/>
              <a:gd name="connsiteY1" fmla="*/ 540587 h 4412641"/>
              <a:gd name="connsiteX2" fmla="*/ 2378639 w 4114465"/>
              <a:gd name="connsiteY2" fmla="*/ 1536705 h 4412641"/>
              <a:gd name="connsiteX3" fmla="*/ 2574233 w 4114465"/>
              <a:gd name="connsiteY3" fmla="*/ 1585572 h 4412641"/>
              <a:gd name="connsiteX4" fmla="*/ 2837533 w 4114465"/>
              <a:gd name="connsiteY4" fmla="*/ 1025490 h 4412641"/>
              <a:gd name="connsiteX5" fmla="*/ 3311472 w 4114465"/>
              <a:gd name="connsiteY5" fmla="*/ 514274 h 4412641"/>
              <a:gd name="connsiteX6" fmla="*/ 3247528 w 4114465"/>
              <a:gd name="connsiteY6" fmla="*/ 1228472 h 4412641"/>
              <a:gd name="connsiteX7" fmla="*/ 2999274 w 4114465"/>
              <a:gd name="connsiteY7" fmla="*/ 1762242 h 4412641"/>
              <a:gd name="connsiteX8" fmla="*/ 3206152 w 4114465"/>
              <a:gd name="connsiteY8" fmla="*/ 1984019 h 4412641"/>
              <a:gd name="connsiteX9" fmla="*/ 3582294 w 4114465"/>
              <a:gd name="connsiteY9" fmla="*/ 1660750 h 4412641"/>
              <a:gd name="connsiteX10" fmla="*/ 4052472 w 4114465"/>
              <a:gd name="connsiteY10" fmla="*/ 1397625 h 4412641"/>
              <a:gd name="connsiteX11" fmla="*/ 3691376 w 4114465"/>
              <a:gd name="connsiteY11" fmla="*/ 2104305 h 4412641"/>
              <a:gd name="connsiteX12" fmla="*/ 3315233 w 4114465"/>
              <a:gd name="connsiteY12" fmla="*/ 3092906 h 4412641"/>
              <a:gd name="connsiteX13" fmla="*/ 3054593 w 4114465"/>
              <a:gd name="connsiteY13" fmla="*/ 3765485 h 4412641"/>
              <a:gd name="connsiteX14" fmla="*/ 3051010 w 4114465"/>
              <a:gd name="connsiteY14" fmla="*/ 3769741 h 4412641"/>
              <a:gd name="connsiteX15" fmla="*/ 3051516 w 4114465"/>
              <a:gd name="connsiteY15" fmla="*/ 3769703 h 4412641"/>
              <a:gd name="connsiteX16" fmla="*/ 3066551 w 4114465"/>
              <a:gd name="connsiteY16" fmla="*/ 4412641 h 4412641"/>
              <a:gd name="connsiteX17" fmla="*/ 1773527 w 4114465"/>
              <a:gd name="connsiteY17" fmla="*/ 4412641 h 4412641"/>
              <a:gd name="connsiteX18" fmla="*/ 1455322 w 4114465"/>
              <a:gd name="connsiteY18" fmla="*/ 4021380 h 4412641"/>
              <a:gd name="connsiteX19" fmla="*/ 1349499 w 4114465"/>
              <a:gd name="connsiteY19" fmla="*/ 3942923 h 4412641"/>
              <a:gd name="connsiteX20" fmla="*/ 1344471 w 4114465"/>
              <a:gd name="connsiteY20" fmla="*/ 3939882 h 4412641"/>
              <a:gd name="connsiteX21" fmla="*/ 1336849 w 4114465"/>
              <a:gd name="connsiteY21" fmla="*/ 3933544 h 4412641"/>
              <a:gd name="connsiteX22" fmla="*/ 1318713 w 4114465"/>
              <a:gd name="connsiteY22" fmla="*/ 3920098 h 4412641"/>
              <a:gd name="connsiteX23" fmla="*/ 1320637 w 4114465"/>
              <a:gd name="connsiteY23" fmla="*/ 3920084 h 4412641"/>
              <a:gd name="connsiteX24" fmla="*/ 1320661 w 4114465"/>
              <a:gd name="connsiteY24" fmla="*/ 3920083 h 4412641"/>
              <a:gd name="connsiteX25" fmla="*/ 1242572 w 4114465"/>
              <a:gd name="connsiteY25" fmla="*/ 3855149 h 4412641"/>
              <a:gd name="connsiteX26" fmla="*/ 151877 w 4114465"/>
              <a:gd name="connsiteY26" fmla="*/ 2653111 h 4412641"/>
              <a:gd name="connsiteX27" fmla="*/ 373801 w 4114465"/>
              <a:gd name="connsiteY27" fmla="*/ 2209556 h 4412641"/>
              <a:gd name="connsiteX28" fmla="*/ 1148654 w 4114465"/>
              <a:gd name="connsiteY28" fmla="*/ 2784673 h 4412641"/>
              <a:gd name="connsiteX29" fmla="*/ 1468375 w 4114465"/>
              <a:gd name="connsiteY29" fmla="*/ 3224469 h 4412641"/>
              <a:gd name="connsiteX30" fmla="*/ 1776812 w 4114465"/>
              <a:gd name="connsiteY30" fmla="*/ 3562774 h 4412641"/>
              <a:gd name="connsiteX31" fmla="*/ 1983690 w 4114465"/>
              <a:gd name="connsiteY31" fmla="*/ 3807105 h 4412641"/>
              <a:gd name="connsiteX32" fmla="*/ 1938553 w 4114465"/>
              <a:gd name="connsiteY32" fmla="*/ 3589086 h 4412641"/>
              <a:gd name="connsiteX33" fmla="*/ 1897177 w 4114465"/>
              <a:gd name="connsiteY33" fmla="*/ 3453765 h 4412641"/>
              <a:gd name="connsiteX34" fmla="*/ 2006258 w 4114465"/>
              <a:gd name="connsiteY34" fmla="*/ 3393622 h 4412641"/>
              <a:gd name="connsiteX35" fmla="*/ 2134147 w 4114465"/>
              <a:gd name="connsiteY35" fmla="*/ 3574051 h 4412641"/>
              <a:gd name="connsiteX36" fmla="*/ 2359832 w 4114465"/>
              <a:gd name="connsiteY36" fmla="*/ 3761998 h 4412641"/>
              <a:gd name="connsiteX37" fmla="*/ 2262035 w 4114465"/>
              <a:gd name="connsiteY37" fmla="*/ 3465041 h 4412641"/>
              <a:gd name="connsiteX38" fmla="*/ 2149192 w 4114465"/>
              <a:gd name="connsiteY38" fmla="*/ 3273335 h 4412641"/>
              <a:gd name="connsiteX39" fmla="*/ 2224421 w 4114465"/>
              <a:gd name="connsiteY39" fmla="*/ 3201916 h 4412641"/>
              <a:gd name="connsiteX40" fmla="*/ 2517812 w 4114465"/>
              <a:gd name="connsiteY40" fmla="*/ 3404898 h 4412641"/>
              <a:gd name="connsiteX41" fmla="*/ 2766066 w 4114465"/>
              <a:gd name="connsiteY41" fmla="*/ 3442488 h 4412641"/>
              <a:gd name="connsiteX42" fmla="*/ 2593040 w 4114465"/>
              <a:gd name="connsiteY42" fmla="*/ 3231987 h 4412641"/>
              <a:gd name="connsiteX43" fmla="*/ 2307172 w 4114465"/>
              <a:gd name="connsiteY43" fmla="*/ 3032763 h 4412641"/>
              <a:gd name="connsiteX44" fmla="*/ 2344786 w 4114465"/>
              <a:gd name="connsiteY44" fmla="*/ 2935031 h 4412641"/>
              <a:gd name="connsiteX45" fmla="*/ 2608086 w 4114465"/>
              <a:gd name="connsiteY45" fmla="*/ 2987656 h 4412641"/>
              <a:gd name="connsiteX46" fmla="*/ 2852578 w 4114465"/>
              <a:gd name="connsiteY46" fmla="*/ 2938790 h 4412641"/>
              <a:gd name="connsiteX47" fmla="*/ 2502766 w 4114465"/>
              <a:gd name="connsiteY47" fmla="*/ 2765879 h 4412641"/>
              <a:gd name="connsiteX48" fmla="*/ 2145431 w 4114465"/>
              <a:gd name="connsiteY48" fmla="*/ 2656869 h 4412641"/>
              <a:gd name="connsiteX49" fmla="*/ 2036350 w 4114465"/>
              <a:gd name="connsiteY49" fmla="*/ 2487717 h 4412641"/>
              <a:gd name="connsiteX50" fmla="*/ 2352309 w 4114465"/>
              <a:gd name="connsiteY50" fmla="*/ 2446369 h 4412641"/>
              <a:gd name="connsiteX51" fmla="*/ 2299649 w 4114465"/>
              <a:gd name="connsiteY51" fmla="*/ 2262181 h 4412641"/>
              <a:gd name="connsiteX52" fmla="*/ 1863324 w 4114465"/>
              <a:gd name="connsiteY52" fmla="*/ 2288493 h 4412641"/>
              <a:gd name="connsiteX53" fmla="*/ 1543603 w 4114465"/>
              <a:gd name="connsiteY53" fmla="*/ 2262181 h 4412641"/>
              <a:gd name="connsiteX54" fmla="*/ 1231405 w 4114465"/>
              <a:gd name="connsiteY54" fmla="*/ 1923876 h 4412641"/>
              <a:gd name="connsiteX55" fmla="*/ 1024527 w 4114465"/>
              <a:gd name="connsiteY55" fmla="*/ 1033008 h 4412641"/>
              <a:gd name="connsiteX56" fmla="*/ 1077187 w 4114465"/>
              <a:gd name="connsiteY56" fmla="*/ 393988 h 4412641"/>
              <a:gd name="connsiteX57" fmla="*/ 1457091 w 4114465"/>
              <a:gd name="connsiteY57" fmla="*/ 833784 h 4412641"/>
              <a:gd name="connsiteX58" fmla="*/ 1645162 w 4114465"/>
              <a:gd name="connsiteY58" fmla="*/ 1506634 h 4412641"/>
              <a:gd name="connsiteX59" fmla="*/ 1855802 w 4114465"/>
              <a:gd name="connsiteY59" fmla="*/ 1547982 h 4412641"/>
              <a:gd name="connsiteX60" fmla="*/ 1976167 w 4114465"/>
              <a:gd name="connsiteY60" fmla="*/ 510515 h 4412641"/>
              <a:gd name="connsiteX61" fmla="*/ 2273319 w 4114465"/>
              <a:gd name="connsiteY61" fmla="*/ 3058 h 4412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</a:cxnLst>
            <a:rect l="l" t="t" r="r" b="b"/>
            <a:pathLst>
              <a:path w="4114465" h="4412641">
                <a:moveTo>
                  <a:pt x="2273319" y="3058"/>
                </a:moveTo>
                <a:cubicBezTo>
                  <a:pt x="2499005" y="36889"/>
                  <a:pt x="2495243" y="251148"/>
                  <a:pt x="2468913" y="540587"/>
                </a:cubicBezTo>
                <a:cubicBezTo>
                  <a:pt x="2435061" y="905204"/>
                  <a:pt x="2401208" y="1160812"/>
                  <a:pt x="2378639" y="1536705"/>
                </a:cubicBezTo>
                <a:cubicBezTo>
                  <a:pt x="2359832" y="1912599"/>
                  <a:pt x="2442583" y="1799831"/>
                  <a:pt x="2574233" y="1585572"/>
                </a:cubicBezTo>
                <a:cubicBezTo>
                  <a:pt x="2705883" y="1371312"/>
                  <a:pt x="2694599" y="1341241"/>
                  <a:pt x="2837533" y="1025490"/>
                </a:cubicBezTo>
                <a:cubicBezTo>
                  <a:pt x="2976705" y="713498"/>
                  <a:pt x="3059457" y="367675"/>
                  <a:pt x="3311472" y="514274"/>
                </a:cubicBezTo>
                <a:cubicBezTo>
                  <a:pt x="3563487" y="664632"/>
                  <a:pt x="3371655" y="961588"/>
                  <a:pt x="3247528" y="1228472"/>
                </a:cubicBezTo>
                <a:cubicBezTo>
                  <a:pt x="3123401" y="1495357"/>
                  <a:pt x="3108355" y="1517911"/>
                  <a:pt x="2999274" y="1762242"/>
                </a:cubicBezTo>
                <a:cubicBezTo>
                  <a:pt x="2882670" y="2017850"/>
                  <a:pt x="2961660" y="2187002"/>
                  <a:pt x="3206152" y="1984019"/>
                </a:cubicBezTo>
                <a:cubicBezTo>
                  <a:pt x="3424315" y="1799831"/>
                  <a:pt x="3416792" y="1811108"/>
                  <a:pt x="3582294" y="1660750"/>
                </a:cubicBezTo>
                <a:cubicBezTo>
                  <a:pt x="3747797" y="1514152"/>
                  <a:pt x="3947152" y="1288615"/>
                  <a:pt x="4052472" y="1397625"/>
                </a:cubicBezTo>
                <a:cubicBezTo>
                  <a:pt x="4255589" y="1608125"/>
                  <a:pt x="3913300" y="1882528"/>
                  <a:pt x="3691376" y="2104305"/>
                </a:cubicBezTo>
                <a:cubicBezTo>
                  <a:pt x="3469452" y="2322324"/>
                  <a:pt x="3371655" y="2630557"/>
                  <a:pt x="3315233" y="3092906"/>
                </a:cubicBezTo>
                <a:cubicBezTo>
                  <a:pt x="3285612" y="3333948"/>
                  <a:pt x="3199922" y="3572876"/>
                  <a:pt x="3054593" y="3765485"/>
                </a:cubicBezTo>
                <a:lnTo>
                  <a:pt x="3051010" y="3769741"/>
                </a:lnTo>
                <a:lnTo>
                  <a:pt x="3051516" y="3769703"/>
                </a:lnTo>
                <a:cubicBezTo>
                  <a:pt x="2953787" y="3968976"/>
                  <a:pt x="3028963" y="4281046"/>
                  <a:pt x="3066551" y="4412641"/>
                </a:cubicBezTo>
                <a:cubicBezTo>
                  <a:pt x="3066551" y="4412641"/>
                  <a:pt x="3066551" y="4412641"/>
                  <a:pt x="1773527" y="4412641"/>
                </a:cubicBezTo>
                <a:cubicBezTo>
                  <a:pt x="1725603" y="4229348"/>
                  <a:pt x="1593105" y="4122191"/>
                  <a:pt x="1455322" y="4021380"/>
                </a:cubicBezTo>
                <a:lnTo>
                  <a:pt x="1349499" y="3942923"/>
                </a:lnTo>
                <a:lnTo>
                  <a:pt x="1344471" y="3939882"/>
                </a:lnTo>
                <a:lnTo>
                  <a:pt x="1336849" y="3933544"/>
                </a:lnTo>
                <a:lnTo>
                  <a:pt x="1318713" y="3920098"/>
                </a:lnTo>
                <a:cubicBezTo>
                  <a:pt x="1318713" y="3920098"/>
                  <a:pt x="1318713" y="3920098"/>
                  <a:pt x="1320637" y="3920084"/>
                </a:cubicBezTo>
                <a:lnTo>
                  <a:pt x="1320661" y="3920083"/>
                </a:lnTo>
                <a:lnTo>
                  <a:pt x="1242572" y="3855149"/>
                </a:lnTo>
                <a:cubicBezTo>
                  <a:pt x="876891" y="3500986"/>
                  <a:pt x="975628" y="2974500"/>
                  <a:pt x="151877" y="2653111"/>
                </a:cubicBezTo>
                <a:cubicBezTo>
                  <a:pt x="-194174" y="2517789"/>
                  <a:pt x="125547" y="2239627"/>
                  <a:pt x="373801" y="2209556"/>
                </a:cubicBezTo>
                <a:cubicBezTo>
                  <a:pt x="768750" y="2153172"/>
                  <a:pt x="1035811" y="2468922"/>
                  <a:pt x="1148654" y="2784673"/>
                </a:cubicBezTo>
                <a:cubicBezTo>
                  <a:pt x="1231405" y="3013969"/>
                  <a:pt x="1310395" y="3138014"/>
                  <a:pt x="1468375" y="3224469"/>
                </a:cubicBezTo>
                <a:cubicBezTo>
                  <a:pt x="1633878" y="3318443"/>
                  <a:pt x="1727913" y="3442488"/>
                  <a:pt x="1776812" y="3562774"/>
                </a:cubicBezTo>
                <a:cubicBezTo>
                  <a:pt x="1825710" y="3679301"/>
                  <a:pt x="1889654" y="3814623"/>
                  <a:pt x="1983690" y="3807105"/>
                </a:cubicBezTo>
                <a:cubicBezTo>
                  <a:pt x="2066441" y="3799587"/>
                  <a:pt x="1968644" y="3675542"/>
                  <a:pt x="1938553" y="3589086"/>
                </a:cubicBezTo>
                <a:cubicBezTo>
                  <a:pt x="1908461" y="3506390"/>
                  <a:pt x="1934791" y="3566533"/>
                  <a:pt x="1897177" y="3453765"/>
                </a:cubicBezTo>
                <a:cubicBezTo>
                  <a:pt x="1863324" y="3344755"/>
                  <a:pt x="1934791" y="3310925"/>
                  <a:pt x="2006258" y="3393622"/>
                </a:cubicBezTo>
                <a:cubicBezTo>
                  <a:pt x="2070203" y="3465041"/>
                  <a:pt x="2085248" y="3480077"/>
                  <a:pt x="2134147" y="3574051"/>
                </a:cubicBezTo>
                <a:cubicBezTo>
                  <a:pt x="2194330" y="3679301"/>
                  <a:pt x="2280842" y="3807105"/>
                  <a:pt x="2359832" y="3761998"/>
                </a:cubicBezTo>
                <a:cubicBezTo>
                  <a:pt x="2450106" y="3713131"/>
                  <a:pt x="2329741" y="3570292"/>
                  <a:pt x="2262035" y="3465041"/>
                </a:cubicBezTo>
                <a:cubicBezTo>
                  <a:pt x="2205614" y="3374827"/>
                  <a:pt x="2186807" y="3367309"/>
                  <a:pt x="2149192" y="3273335"/>
                </a:cubicBezTo>
                <a:cubicBezTo>
                  <a:pt x="2107817" y="3175603"/>
                  <a:pt x="2149192" y="3168085"/>
                  <a:pt x="2224421" y="3201916"/>
                </a:cubicBezTo>
                <a:cubicBezTo>
                  <a:pt x="2363594" y="3269577"/>
                  <a:pt x="2401208" y="3337237"/>
                  <a:pt x="2517812" y="3404898"/>
                </a:cubicBezTo>
                <a:cubicBezTo>
                  <a:pt x="2630655" y="3472559"/>
                  <a:pt x="2724690" y="3502631"/>
                  <a:pt x="2766066" y="3442488"/>
                </a:cubicBezTo>
                <a:cubicBezTo>
                  <a:pt x="2811203" y="3374827"/>
                  <a:pt x="2709644" y="3310925"/>
                  <a:pt x="2593040" y="3231987"/>
                </a:cubicBezTo>
                <a:cubicBezTo>
                  <a:pt x="2487720" y="3164326"/>
                  <a:pt x="2404969" y="3115460"/>
                  <a:pt x="2307172" y="3032763"/>
                </a:cubicBezTo>
                <a:cubicBezTo>
                  <a:pt x="2220659" y="2961344"/>
                  <a:pt x="2307172" y="2927513"/>
                  <a:pt x="2344786" y="2935031"/>
                </a:cubicBezTo>
                <a:cubicBezTo>
                  <a:pt x="2446345" y="2957585"/>
                  <a:pt x="2510289" y="2968861"/>
                  <a:pt x="2608086" y="2987656"/>
                </a:cubicBezTo>
                <a:cubicBezTo>
                  <a:pt x="2705883" y="3010210"/>
                  <a:pt x="2852578" y="3021487"/>
                  <a:pt x="2852578" y="2938790"/>
                </a:cubicBezTo>
                <a:cubicBezTo>
                  <a:pt x="2852578" y="2848575"/>
                  <a:pt x="2679553" y="2795950"/>
                  <a:pt x="2502766" y="2765879"/>
                </a:cubicBezTo>
                <a:cubicBezTo>
                  <a:pt x="2382401" y="2743325"/>
                  <a:pt x="2318456" y="2743325"/>
                  <a:pt x="2145431" y="2656869"/>
                </a:cubicBezTo>
                <a:cubicBezTo>
                  <a:pt x="2089010" y="2626798"/>
                  <a:pt x="1957360" y="2547860"/>
                  <a:pt x="2036350" y="2487717"/>
                </a:cubicBezTo>
                <a:cubicBezTo>
                  <a:pt x="2096533" y="2442610"/>
                  <a:pt x="2216898" y="2514030"/>
                  <a:pt x="2352309" y="2446369"/>
                </a:cubicBezTo>
                <a:cubicBezTo>
                  <a:pt x="2457629" y="2389985"/>
                  <a:pt x="2544142" y="2171966"/>
                  <a:pt x="2299649" y="2262181"/>
                </a:cubicBezTo>
                <a:cubicBezTo>
                  <a:pt x="2149192" y="2318565"/>
                  <a:pt x="2006258" y="2337360"/>
                  <a:pt x="1863324" y="2288493"/>
                </a:cubicBezTo>
                <a:cubicBezTo>
                  <a:pt x="1784335" y="2258422"/>
                  <a:pt x="1709106" y="2250904"/>
                  <a:pt x="1543603" y="2262181"/>
                </a:cubicBezTo>
                <a:cubicBezTo>
                  <a:pt x="1385624" y="2269699"/>
                  <a:pt x="1287826" y="2153172"/>
                  <a:pt x="1231405" y="1923876"/>
                </a:cubicBezTo>
                <a:cubicBezTo>
                  <a:pt x="1114801" y="1457768"/>
                  <a:pt x="1095994" y="1322446"/>
                  <a:pt x="1024527" y="1033008"/>
                </a:cubicBezTo>
                <a:cubicBezTo>
                  <a:pt x="945537" y="709739"/>
                  <a:pt x="862786" y="480444"/>
                  <a:pt x="1077187" y="393988"/>
                </a:cubicBezTo>
                <a:cubicBezTo>
                  <a:pt x="1340487" y="292497"/>
                  <a:pt x="1419477" y="653355"/>
                  <a:pt x="1457091" y="833784"/>
                </a:cubicBezTo>
                <a:cubicBezTo>
                  <a:pt x="1490944" y="1014213"/>
                  <a:pt x="1554888" y="1269821"/>
                  <a:pt x="1645162" y="1506634"/>
                </a:cubicBezTo>
                <a:cubicBezTo>
                  <a:pt x="1739197" y="1743447"/>
                  <a:pt x="1806903" y="1807349"/>
                  <a:pt x="1855802" y="1547982"/>
                </a:cubicBezTo>
                <a:cubicBezTo>
                  <a:pt x="1904700" y="1284857"/>
                  <a:pt x="1946076" y="848820"/>
                  <a:pt x="1976167" y="510515"/>
                </a:cubicBezTo>
                <a:cubicBezTo>
                  <a:pt x="2002497" y="221077"/>
                  <a:pt x="2047634" y="-30772"/>
                  <a:pt x="2273319" y="3058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 sz="2400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41893B-2109-4D8E-94A6-9025E45285D9}"/>
              </a:ext>
            </a:extLst>
          </p:cNvPr>
          <p:cNvSpPr txBox="1"/>
          <p:nvPr/>
        </p:nvSpPr>
        <p:spPr>
          <a:xfrm>
            <a:off x="1064522" y="1661818"/>
            <a:ext cx="4554452" cy="258532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5400" b="1" dirty="0" err="1">
                <a:latin typeface="Arial" panose="020B0604020202020204" pitchFamily="34" charset="0"/>
                <a:ea typeface="G마켓 산스 TTF Bold" panose="02000000000000000000" pitchFamily="2" charset="-127"/>
                <a:cs typeface="Arial" panose="020B0604020202020204" pitchFamily="34" charset="0"/>
              </a:rPr>
              <a:t>프로그램시연</a:t>
            </a:r>
            <a:r>
              <a:rPr lang="ko-KR" altLang="en-US" sz="5400" b="1" dirty="0">
                <a:latin typeface="Arial" panose="020B0604020202020204" pitchFamily="34" charset="0"/>
                <a:ea typeface="G마켓 산스 TTF Bold" panose="02000000000000000000" pitchFamily="2" charset="-127"/>
                <a:cs typeface="Arial" panose="020B0604020202020204" pitchFamily="34" charset="0"/>
              </a:rPr>
              <a:t> 및 </a:t>
            </a:r>
            <a:endParaRPr lang="en-US" altLang="ko-KR" sz="5400" b="1" dirty="0">
              <a:latin typeface="Arial" panose="020B0604020202020204" pitchFamily="34" charset="0"/>
              <a:ea typeface="G마켓 산스 TTF Bold" panose="02000000000000000000" pitchFamily="2" charset="-127"/>
              <a:cs typeface="Arial" panose="020B0604020202020204" pitchFamily="34" charset="0"/>
            </a:endParaRPr>
          </a:p>
          <a:p>
            <a:pPr algn="ctr"/>
            <a:r>
              <a:rPr lang="ko-KR" altLang="en-US" sz="5400" b="1" dirty="0">
                <a:latin typeface="Arial" panose="020B0604020202020204" pitchFamily="34" charset="0"/>
                <a:ea typeface="G마켓 산스 TTF Bold" panose="02000000000000000000" pitchFamily="2" charset="-127"/>
                <a:cs typeface="Arial" panose="020B0604020202020204" pitchFamily="34" charset="0"/>
              </a:rPr>
              <a:t>질의응답</a:t>
            </a:r>
          </a:p>
        </p:txBody>
      </p:sp>
    </p:spTree>
    <p:extLst>
      <p:ext uri="{BB962C8B-B14F-4D97-AF65-F5344CB8AC3E}">
        <p14:creationId xmlns:p14="http://schemas.microsoft.com/office/powerpoint/2010/main" val="7361741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FC7AEA7D-2557-4237-9F06-B6503E54D19C}"/>
              </a:ext>
            </a:extLst>
          </p:cNvPr>
          <p:cNvGrpSpPr/>
          <p:nvPr/>
        </p:nvGrpSpPr>
        <p:grpSpPr>
          <a:xfrm>
            <a:off x="0" y="288268"/>
            <a:ext cx="6023322" cy="584775"/>
            <a:chOff x="8312" y="936659"/>
            <a:chExt cx="6023322" cy="584775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0AEDD368-A4F0-4336-A76C-B46AD6B0924F}"/>
                </a:ext>
              </a:extLst>
            </p:cNvPr>
            <p:cNvGrpSpPr/>
            <p:nvPr/>
          </p:nvGrpSpPr>
          <p:grpSpPr>
            <a:xfrm>
              <a:off x="8312" y="1013046"/>
              <a:ext cx="839586" cy="432000"/>
              <a:chOff x="8312" y="1001373"/>
              <a:chExt cx="839586" cy="432000"/>
            </a:xfrm>
          </p:grpSpPr>
          <p:sp>
            <p:nvSpPr>
              <p:cNvPr id="8" name="오각형 5">
                <a:extLst>
                  <a:ext uri="{FF2B5EF4-FFF2-40B4-BE49-F238E27FC236}">
                    <a16:creationId xmlns:a16="http://schemas.microsoft.com/office/drawing/2014/main" id="{B44367BC-1EC0-471E-8D83-F6D168D7CB21}"/>
                  </a:ext>
                </a:extLst>
              </p:cNvPr>
              <p:cNvSpPr/>
              <p:nvPr/>
            </p:nvSpPr>
            <p:spPr>
              <a:xfrm>
                <a:off x="270328" y="1001373"/>
                <a:ext cx="577570" cy="432000"/>
              </a:xfrm>
              <a:prstGeom prst="homePlate">
                <a:avLst>
                  <a:gd name="adj" fmla="val 37811"/>
                </a:avLst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6DAE115A-B313-4B15-84EB-59F54E00C376}"/>
                  </a:ext>
                </a:extLst>
              </p:cNvPr>
              <p:cNvSpPr/>
              <p:nvPr/>
            </p:nvSpPr>
            <p:spPr>
              <a:xfrm>
                <a:off x="8312" y="1001373"/>
                <a:ext cx="108000" cy="4320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E045C541-E22E-4BCF-ACEB-F872B655C9EB}"/>
                  </a:ext>
                </a:extLst>
              </p:cNvPr>
              <p:cNvSpPr/>
              <p:nvPr/>
            </p:nvSpPr>
            <p:spPr>
              <a:xfrm>
                <a:off x="160712" y="1001373"/>
                <a:ext cx="72000" cy="4320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FFFD18B-B439-4576-AC79-FC627AF61F94}"/>
                </a:ext>
              </a:extLst>
            </p:cNvPr>
            <p:cNvSpPr txBox="1"/>
            <p:nvPr/>
          </p:nvSpPr>
          <p:spPr>
            <a:xfrm>
              <a:off x="927619" y="936659"/>
              <a:ext cx="510401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/>
                <a:t> </a:t>
              </a:r>
              <a:r>
                <a:rPr lang="ko-KR" altLang="en-US" sz="3200" b="1" dirty="0"/>
                <a:t>코딩 유머 </a:t>
              </a:r>
            </a:p>
          </p:txBody>
        </p:sp>
      </p:grpSp>
      <p:pic>
        <p:nvPicPr>
          <p:cNvPr id="4098" name="Picture 2">
            <a:extLst>
              <a:ext uri="{FF2B5EF4-FFF2-40B4-BE49-F238E27FC236}">
                <a16:creationId xmlns:a16="http://schemas.microsoft.com/office/drawing/2014/main" id="{084FDB1A-5F92-4B71-A821-B5763F2A39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673" y="1877269"/>
            <a:ext cx="4781550" cy="4791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C6134C6-C5A1-466C-A562-26D9027CB00E}"/>
              </a:ext>
            </a:extLst>
          </p:cNvPr>
          <p:cNvSpPr txBox="1"/>
          <p:nvPr/>
        </p:nvSpPr>
        <p:spPr>
          <a:xfrm>
            <a:off x="839586" y="1230938"/>
            <a:ext cx="38924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작성한 프로그램이 엉망진창 이지만</a:t>
            </a:r>
            <a:endParaRPr lang="en-US" altLang="ko-KR" dirty="0"/>
          </a:p>
          <a:p>
            <a:r>
              <a:rPr lang="ko-KR" altLang="en-US" dirty="0"/>
              <a:t>의도한 일을 해낼 때</a:t>
            </a:r>
            <a:endParaRPr lang="en-US" altLang="ko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D53A8B-AD7B-4160-9890-36FB0E2EBFBA}"/>
              </a:ext>
            </a:extLst>
          </p:cNvPr>
          <p:cNvSpPr txBox="1"/>
          <p:nvPr/>
        </p:nvSpPr>
        <p:spPr>
          <a:xfrm>
            <a:off x="6023322" y="3245224"/>
            <a:ext cx="583364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노력하면 </a:t>
            </a:r>
            <a:r>
              <a:rPr lang="ko-KR" altLang="en-US" sz="2400" b="1" dirty="0" err="1"/>
              <a:t>좋은결과</a:t>
            </a:r>
            <a:r>
              <a:rPr lang="ko-KR" altLang="en-US" sz="2400" b="1" dirty="0"/>
              <a:t> </a:t>
            </a:r>
            <a:r>
              <a:rPr lang="ko-KR" altLang="en-US" sz="2400" b="1" dirty="0" err="1"/>
              <a:t>있을거라</a:t>
            </a:r>
            <a:r>
              <a:rPr lang="ko-KR" altLang="en-US" sz="2400" b="1" dirty="0"/>
              <a:t> 확신합니다</a:t>
            </a:r>
            <a:r>
              <a:rPr lang="en-US" altLang="ko-KR" sz="2400" b="1" dirty="0"/>
              <a:t>!</a:t>
            </a:r>
          </a:p>
          <a:p>
            <a:endParaRPr lang="en-US" altLang="ko-KR" sz="2400" b="1" dirty="0"/>
          </a:p>
          <a:p>
            <a:endParaRPr lang="en-US" altLang="ko-KR" sz="2400" b="1" dirty="0"/>
          </a:p>
          <a:p>
            <a:r>
              <a:rPr lang="ko-KR" altLang="en-US" sz="2400" b="1" dirty="0"/>
              <a:t>수강생 여러분 </a:t>
            </a:r>
            <a:r>
              <a:rPr lang="ko-KR" altLang="en-US" sz="2400" b="1" dirty="0" err="1"/>
              <a:t>파이팅입니다</a:t>
            </a:r>
            <a:r>
              <a:rPr lang="en-US" altLang="ko-KR" sz="2400" b="1" dirty="0"/>
              <a:t>!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7615560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FC0639D7-8FE8-4892-B6E6-2FE722F645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4536" y="1713832"/>
            <a:ext cx="7930944" cy="4694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FC7AEA7D-2557-4237-9F06-B6503E54D19C}"/>
              </a:ext>
            </a:extLst>
          </p:cNvPr>
          <p:cNvGrpSpPr/>
          <p:nvPr/>
        </p:nvGrpSpPr>
        <p:grpSpPr>
          <a:xfrm>
            <a:off x="0" y="288268"/>
            <a:ext cx="6023322" cy="584775"/>
            <a:chOff x="8312" y="936659"/>
            <a:chExt cx="6023322" cy="584775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0AEDD368-A4F0-4336-A76C-B46AD6B0924F}"/>
                </a:ext>
              </a:extLst>
            </p:cNvPr>
            <p:cNvGrpSpPr/>
            <p:nvPr/>
          </p:nvGrpSpPr>
          <p:grpSpPr>
            <a:xfrm>
              <a:off x="8312" y="1013046"/>
              <a:ext cx="839586" cy="432000"/>
              <a:chOff x="8312" y="1001373"/>
              <a:chExt cx="839586" cy="432000"/>
            </a:xfrm>
          </p:grpSpPr>
          <p:sp>
            <p:nvSpPr>
              <p:cNvPr id="8" name="오각형 5">
                <a:extLst>
                  <a:ext uri="{FF2B5EF4-FFF2-40B4-BE49-F238E27FC236}">
                    <a16:creationId xmlns:a16="http://schemas.microsoft.com/office/drawing/2014/main" id="{B44367BC-1EC0-471E-8D83-F6D168D7CB21}"/>
                  </a:ext>
                </a:extLst>
              </p:cNvPr>
              <p:cNvSpPr/>
              <p:nvPr/>
            </p:nvSpPr>
            <p:spPr>
              <a:xfrm>
                <a:off x="270328" y="1001373"/>
                <a:ext cx="577570" cy="432000"/>
              </a:xfrm>
              <a:prstGeom prst="homePlate">
                <a:avLst>
                  <a:gd name="adj" fmla="val 37811"/>
                </a:avLst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6DAE115A-B313-4B15-84EB-59F54E00C376}"/>
                  </a:ext>
                </a:extLst>
              </p:cNvPr>
              <p:cNvSpPr/>
              <p:nvPr/>
            </p:nvSpPr>
            <p:spPr>
              <a:xfrm>
                <a:off x="8312" y="1001373"/>
                <a:ext cx="108000" cy="4320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E045C541-E22E-4BCF-ACEB-F872B655C9EB}"/>
                  </a:ext>
                </a:extLst>
              </p:cNvPr>
              <p:cNvSpPr/>
              <p:nvPr/>
            </p:nvSpPr>
            <p:spPr>
              <a:xfrm>
                <a:off x="160712" y="1001373"/>
                <a:ext cx="72000" cy="4320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FFFD18B-B439-4576-AC79-FC627AF61F94}"/>
                </a:ext>
              </a:extLst>
            </p:cNvPr>
            <p:cNvSpPr txBox="1"/>
            <p:nvPr/>
          </p:nvSpPr>
          <p:spPr>
            <a:xfrm>
              <a:off x="927619" y="936659"/>
              <a:ext cx="510401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/>
                <a:t> </a:t>
              </a:r>
              <a:r>
                <a:rPr lang="ko-KR" altLang="en-US" sz="3200" b="1" dirty="0"/>
                <a:t>코딩 유머 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5308C98-720C-41A9-AFE4-C6EE959AA7CD}"/>
              </a:ext>
            </a:extLst>
          </p:cNvPr>
          <p:cNvSpPr txBox="1"/>
          <p:nvPr/>
        </p:nvSpPr>
        <p:spPr>
          <a:xfrm>
            <a:off x="1874536" y="1147864"/>
            <a:ext cx="25667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*</a:t>
            </a:r>
            <a:r>
              <a:rPr lang="ko-KR" altLang="en-US" dirty="0"/>
              <a:t>로 직각삼각형 만들기</a:t>
            </a:r>
          </a:p>
        </p:txBody>
      </p:sp>
    </p:spTree>
    <p:extLst>
      <p:ext uri="{BB962C8B-B14F-4D97-AF65-F5344CB8AC3E}">
        <p14:creationId xmlns:p14="http://schemas.microsoft.com/office/powerpoint/2010/main" val="36145031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오각형 9"/>
          <p:cNvSpPr/>
          <p:nvPr/>
        </p:nvSpPr>
        <p:spPr>
          <a:xfrm>
            <a:off x="1" y="-27384"/>
            <a:ext cx="5500562" cy="6885384"/>
          </a:xfrm>
          <a:prstGeom prst="homePlat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0" y="-27384"/>
            <a:ext cx="339112" cy="688538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5745833" y="803297"/>
            <a:ext cx="5998395" cy="678093"/>
            <a:chOff x="5745833" y="803297"/>
            <a:chExt cx="5998395" cy="678093"/>
          </a:xfrm>
        </p:grpSpPr>
        <p:sp>
          <p:nvSpPr>
            <p:cNvPr id="6" name="오각형 5"/>
            <p:cNvSpPr/>
            <p:nvPr/>
          </p:nvSpPr>
          <p:spPr>
            <a:xfrm flipH="1">
              <a:off x="6271618" y="803297"/>
              <a:ext cx="5472610" cy="678093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TextBox 20"/>
            <p:cNvSpPr txBox="1"/>
            <p:nvPr/>
          </p:nvSpPr>
          <p:spPr>
            <a:xfrm>
              <a:off x="5745833" y="863982"/>
              <a:ext cx="628377" cy="5744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zh-CN" sz="3733" spc="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ea typeface="Source Han Sans CN Medium" panose="020B0500000000000000" pitchFamily="34" charset="-128"/>
                </a:rPr>
                <a:t>01</a:t>
              </a:r>
              <a:endParaRPr lang="zh-CN" altLang="en-US" sz="3733" spc="4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Source Han Sans CN Medium" panose="020B0500000000000000" pitchFamily="34" charset="-128"/>
              </a:endParaRPr>
            </a:p>
          </p:txBody>
        </p:sp>
        <p:sp>
          <p:nvSpPr>
            <p:cNvPr id="68" name="KSO_Shape"/>
            <p:cNvSpPr>
              <a:spLocks/>
            </p:cNvSpPr>
            <p:nvPr/>
          </p:nvSpPr>
          <p:spPr bwMode="auto">
            <a:xfrm>
              <a:off x="11110528" y="962652"/>
              <a:ext cx="370549" cy="366842"/>
            </a:xfrm>
            <a:custGeom>
              <a:avLst/>
              <a:gdLst>
                <a:gd name="T0" fmla="*/ 615878 w 2390775"/>
                <a:gd name="T1" fmla="*/ 1467970 h 2365376"/>
                <a:gd name="T2" fmla="*/ 587250 w 2390775"/>
                <a:gd name="T3" fmla="*/ 1401697 h 2365376"/>
                <a:gd name="T4" fmla="*/ 1282649 w 2390775"/>
                <a:gd name="T5" fmla="*/ 1393474 h 2365376"/>
                <a:gd name="T6" fmla="*/ 1180915 w 2390775"/>
                <a:gd name="T7" fmla="*/ 1446870 h 2365376"/>
                <a:gd name="T8" fmla="*/ 1210073 w 2390775"/>
                <a:gd name="T9" fmla="*/ 1382167 h 2365376"/>
                <a:gd name="T10" fmla="*/ 653657 w 2390775"/>
                <a:gd name="T11" fmla="*/ 1314699 h 2365376"/>
                <a:gd name="T12" fmla="*/ 646041 w 2390775"/>
                <a:gd name="T13" fmla="*/ 1180275 h 2365376"/>
                <a:gd name="T14" fmla="*/ 589870 w 2390775"/>
                <a:gd name="T15" fmla="*/ 1105327 h 2365376"/>
                <a:gd name="T16" fmla="*/ 599516 w 2390775"/>
                <a:gd name="T17" fmla="*/ 1141280 h 2365376"/>
                <a:gd name="T18" fmla="*/ 579914 w 2390775"/>
                <a:gd name="T19" fmla="*/ 1158779 h 2365376"/>
                <a:gd name="T20" fmla="*/ 541333 w 2390775"/>
                <a:gd name="T21" fmla="*/ 1105965 h 2365376"/>
                <a:gd name="T22" fmla="*/ 1137260 w 2390775"/>
                <a:gd name="T23" fmla="*/ 1009231 h 2365376"/>
                <a:gd name="T24" fmla="*/ 1143562 w 2390775"/>
                <a:gd name="T25" fmla="*/ 1026145 h 2365376"/>
                <a:gd name="T26" fmla="*/ 1096615 w 2390775"/>
                <a:gd name="T27" fmla="*/ 1069549 h 2365376"/>
                <a:gd name="T28" fmla="*/ 1102602 w 2390775"/>
                <a:gd name="T29" fmla="*/ 1001572 h 2365376"/>
                <a:gd name="T30" fmla="*/ 972739 w 2390775"/>
                <a:gd name="T31" fmla="*/ 835988 h 2365376"/>
                <a:gd name="T32" fmla="*/ 989500 w 2390775"/>
                <a:gd name="T33" fmla="*/ 1138672 h 2365376"/>
                <a:gd name="T34" fmla="*/ 639427 w 2390775"/>
                <a:gd name="T35" fmla="*/ 1423644 h 2365376"/>
                <a:gd name="T36" fmla="*/ 599898 w 2390775"/>
                <a:gd name="T37" fmla="*/ 1003302 h 2365376"/>
                <a:gd name="T38" fmla="*/ 529694 w 2390775"/>
                <a:gd name="T39" fmla="*/ 1090596 h 2365376"/>
                <a:gd name="T40" fmla="*/ 602428 w 2390775"/>
                <a:gd name="T41" fmla="*/ 868249 h 2365376"/>
                <a:gd name="T42" fmla="*/ 861740 w 2390775"/>
                <a:gd name="T43" fmla="*/ 924231 h 2365376"/>
                <a:gd name="T44" fmla="*/ 755609 w 2390775"/>
                <a:gd name="T45" fmla="*/ 542052 h 2365376"/>
                <a:gd name="T46" fmla="*/ 929665 w 2390775"/>
                <a:gd name="T47" fmla="*/ 525915 h 2365376"/>
                <a:gd name="T48" fmla="*/ 909019 w 2390775"/>
                <a:gd name="T49" fmla="*/ 571798 h 2365376"/>
                <a:gd name="T50" fmla="*/ 936652 w 2390775"/>
                <a:gd name="T51" fmla="*/ 586353 h 2365376"/>
                <a:gd name="T52" fmla="*/ 928394 w 2390775"/>
                <a:gd name="T53" fmla="*/ 688879 h 2365376"/>
                <a:gd name="T54" fmla="*/ 840414 w 2390775"/>
                <a:gd name="T55" fmla="*/ 772101 h 2365376"/>
                <a:gd name="T56" fmla="*/ 742269 w 2390775"/>
                <a:gd name="T57" fmla="*/ 675588 h 2365376"/>
                <a:gd name="T58" fmla="*/ 738139 w 2390775"/>
                <a:gd name="T59" fmla="*/ 608504 h 2365376"/>
                <a:gd name="T60" fmla="*/ 761643 w 2390775"/>
                <a:gd name="T61" fmla="*/ 510093 h 2365376"/>
                <a:gd name="T62" fmla="*/ 617010 w 2390775"/>
                <a:gd name="T63" fmla="*/ 449064 h 2365376"/>
                <a:gd name="T64" fmla="*/ 350272 w 2390775"/>
                <a:gd name="T65" fmla="*/ 638327 h 2365376"/>
                <a:gd name="T66" fmla="*/ 215163 w 2390775"/>
                <a:gd name="T67" fmla="*/ 939947 h 2365376"/>
                <a:gd name="T68" fmla="*/ 256613 w 2390775"/>
                <a:gd name="T69" fmla="*/ 1277331 h 2365376"/>
                <a:gd name="T70" fmla="*/ 458486 w 2390775"/>
                <a:gd name="T71" fmla="*/ 1534008 h 2365376"/>
                <a:gd name="T72" fmla="*/ 767308 w 2390775"/>
                <a:gd name="T73" fmla="*/ 1655225 h 2365376"/>
                <a:gd name="T74" fmla="*/ 1101127 w 2390775"/>
                <a:gd name="T75" fmla="*/ 1596674 h 2365376"/>
                <a:gd name="T76" fmla="*/ 1347614 w 2390775"/>
                <a:gd name="T77" fmla="*/ 1383040 h 2365376"/>
                <a:gd name="T78" fmla="*/ 1453614 w 2390775"/>
                <a:gd name="T79" fmla="*/ 1066861 h 2365376"/>
                <a:gd name="T80" fmla="*/ 1378939 w 2390775"/>
                <a:gd name="T81" fmla="*/ 738024 h 2365376"/>
                <a:gd name="T82" fmla="*/ 1153652 w 2390775"/>
                <a:gd name="T83" fmla="*/ 501602 h 2365376"/>
                <a:gd name="T84" fmla="*/ 831224 w 2390775"/>
                <a:gd name="T85" fmla="*/ 411085 h 2365376"/>
                <a:gd name="T86" fmla="*/ 989432 w 2390775"/>
                <a:gd name="T87" fmla="*/ 315187 h 2365376"/>
                <a:gd name="T88" fmla="*/ 1471649 w 2390775"/>
                <a:gd name="T89" fmla="*/ 671876 h 2365376"/>
                <a:gd name="T90" fmla="*/ 1554866 w 2390775"/>
                <a:gd name="T91" fmla="*/ 1171938 h 2365376"/>
                <a:gd name="T92" fmla="*/ 1239716 w 2390775"/>
                <a:gd name="T93" fmla="*/ 1647313 h 2365376"/>
                <a:gd name="T94" fmla="*/ 646121 w 2390775"/>
                <a:gd name="T95" fmla="*/ 1748275 h 2365376"/>
                <a:gd name="T96" fmla="*/ 110112 w 2390775"/>
                <a:gd name="T97" fmla="*/ 1186813 h 2365376"/>
                <a:gd name="T98" fmla="*/ 251551 w 2390775"/>
                <a:gd name="T99" fmla="*/ 580725 h 2365376"/>
                <a:gd name="T100" fmla="*/ 1549044 w 2390775"/>
                <a:gd name="T101" fmla="*/ 160116 h 2365376"/>
                <a:gd name="T102" fmla="*/ 1461002 w 2390775"/>
                <a:gd name="T103" fmla="*/ 284475 h 2365376"/>
                <a:gd name="T104" fmla="*/ 1550307 w 2390775"/>
                <a:gd name="T105" fmla="*/ 426554 h 2365376"/>
                <a:gd name="T106" fmla="*/ 1719764 w 2390775"/>
                <a:gd name="T107" fmla="*/ 380038 h 2365376"/>
                <a:gd name="T108" fmla="*/ 1735543 w 2390775"/>
                <a:gd name="T109" fmla="*/ 232579 h 2365376"/>
                <a:gd name="T110" fmla="*/ 1705909 w 2390775"/>
                <a:gd name="T111" fmla="*/ 94508 h 2365376"/>
                <a:gd name="T112" fmla="*/ 1774050 w 2390775"/>
                <a:gd name="T113" fmla="*/ 148403 h 2365376"/>
                <a:gd name="T114" fmla="*/ 1781614 w 2390775"/>
                <a:gd name="T115" fmla="*/ 428769 h 2365376"/>
                <a:gd name="T116" fmla="*/ 1600166 w 2390775"/>
                <a:gd name="T117" fmla="*/ 516104 h 2365376"/>
                <a:gd name="T118" fmla="*/ 1452167 w 2390775"/>
                <a:gd name="T119" fmla="*/ 455349 h 2365376"/>
                <a:gd name="T120" fmla="*/ 1310478 w 2390775"/>
                <a:gd name="T121" fmla="*/ 259477 h 2365376"/>
                <a:gd name="T122" fmla="*/ 1562614 w 2390775"/>
                <a:gd name="T123" fmla="*/ 74046 h 236537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2390775" h="2365376">
                  <a:moveTo>
                    <a:pt x="761351" y="1739900"/>
                  </a:moveTo>
                  <a:lnTo>
                    <a:pt x="791690" y="1805294"/>
                  </a:lnTo>
                  <a:lnTo>
                    <a:pt x="794883" y="1808051"/>
                  </a:lnTo>
                  <a:lnTo>
                    <a:pt x="797278" y="1811991"/>
                  </a:lnTo>
                  <a:lnTo>
                    <a:pt x="800871" y="1817112"/>
                  </a:lnTo>
                  <a:lnTo>
                    <a:pt x="803266" y="1822233"/>
                  </a:lnTo>
                  <a:lnTo>
                    <a:pt x="804065" y="1825384"/>
                  </a:lnTo>
                  <a:lnTo>
                    <a:pt x="804863" y="1828536"/>
                  </a:lnTo>
                  <a:lnTo>
                    <a:pt x="804863" y="1831687"/>
                  </a:lnTo>
                  <a:lnTo>
                    <a:pt x="804863" y="1834839"/>
                  </a:lnTo>
                  <a:lnTo>
                    <a:pt x="804065" y="1837990"/>
                  </a:lnTo>
                  <a:lnTo>
                    <a:pt x="802867" y="1841142"/>
                  </a:lnTo>
                  <a:lnTo>
                    <a:pt x="801670" y="1842718"/>
                  </a:lnTo>
                  <a:lnTo>
                    <a:pt x="799674" y="1844687"/>
                  </a:lnTo>
                  <a:lnTo>
                    <a:pt x="797278" y="1845475"/>
                  </a:lnTo>
                  <a:lnTo>
                    <a:pt x="794484" y="1845869"/>
                  </a:lnTo>
                  <a:lnTo>
                    <a:pt x="790891" y="1846263"/>
                  </a:lnTo>
                  <a:lnTo>
                    <a:pt x="787698" y="1845869"/>
                  </a:lnTo>
                  <a:lnTo>
                    <a:pt x="784105" y="1845475"/>
                  </a:lnTo>
                  <a:lnTo>
                    <a:pt x="780512" y="1844293"/>
                  </a:lnTo>
                  <a:lnTo>
                    <a:pt x="776520" y="1842718"/>
                  </a:lnTo>
                  <a:lnTo>
                    <a:pt x="772927" y="1841142"/>
                  </a:lnTo>
                  <a:lnTo>
                    <a:pt x="768935" y="1839172"/>
                  </a:lnTo>
                  <a:lnTo>
                    <a:pt x="765343" y="1836809"/>
                  </a:lnTo>
                  <a:lnTo>
                    <a:pt x="761750" y="1834051"/>
                  </a:lnTo>
                  <a:lnTo>
                    <a:pt x="758955" y="1831294"/>
                  </a:lnTo>
                  <a:lnTo>
                    <a:pt x="756161" y="1827748"/>
                  </a:lnTo>
                  <a:lnTo>
                    <a:pt x="754165" y="1824597"/>
                  </a:lnTo>
                  <a:lnTo>
                    <a:pt x="748975" y="1815536"/>
                  </a:lnTo>
                  <a:lnTo>
                    <a:pt x="745782" y="1808839"/>
                  </a:lnTo>
                  <a:lnTo>
                    <a:pt x="743387" y="1803718"/>
                  </a:lnTo>
                  <a:lnTo>
                    <a:pt x="742588" y="1799385"/>
                  </a:lnTo>
                  <a:lnTo>
                    <a:pt x="742588" y="1795051"/>
                  </a:lnTo>
                  <a:lnTo>
                    <a:pt x="743387" y="1790718"/>
                  </a:lnTo>
                  <a:lnTo>
                    <a:pt x="746181" y="1778112"/>
                  </a:lnTo>
                  <a:lnTo>
                    <a:pt x="746979" y="1774173"/>
                  </a:lnTo>
                  <a:lnTo>
                    <a:pt x="746979" y="1772203"/>
                  </a:lnTo>
                  <a:lnTo>
                    <a:pt x="746181" y="1771021"/>
                  </a:lnTo>
                  <a:lnTo>
                    <a:pt x="745383" y="1770627"/>
                  </a:lnTo>
                  <a:lnTo>
                    <a:pt x="742987" y="1770627"/>
                  </a:lnTo>
                  <a:lnTo>
                    <a:pt x="742189" y="1770233"/>
                  </a:lnTo>
                  <a:lnTo>
                    <a:pt x="741790" y="1769839"/>
                  </a:lnTo>
                  <a:lnTo>
                    <a:pt x="738596" y="1761961"/>
                  </a:lnTo>
                  <a:lnTo>
                    <a:pt x="736999" y="1758021"/>
                  </a:lnTo>
                  <a:lnTo>
                    <a:pt x="736600" y="1756052"/>
                  </a:lnTo>
                  <a:lnTo>
                    <a:pt x="736600" y="1754476"/>
                  </a:lnTo>
                  <a:lnTo>
                    <a:pt x="742189" y="1750536"/>
                  </a:lnTo>
                  <a:lnTo>
                    <a:pt x="747379" y="1747385"/>
                  </a:lnTo>
                  <a:lnTo>
                    <a:pt x="750971" y="1745021"/>
                  </a:lnTo>
                  <a:lnTo>
                    <a:pt x="754165" y="1743839"/>
                  </a:lnTo>
                  <a:lnTo>
                    <a:pt x="758556" y="1741870"/>
                  </a:lnTo>
                  <a:lnTo>
                    <a:pt x="759754" y="1741870"/>
                  </a:lnTo>
                  <a:lnTo>
                    <a:pt x="761351" y="1739900"/>
                  </a:lnTo>
                  <a:close/>
                  <a:moveTo>
                    <a:pt x="1554438" y="1730375"/>
                  </a:moveTo>
                  <a:lnTo>
                    <a:pt x="1565575" y="1730375"/>
                  </a:lnTo>
                  <a:lnTo>
                    <a:pt x="1575916" y="1730375"/>
                  </a:lnTo>
                  <a:lnTo>
                    <a:pt x="1586258" y="1731163"/>
                  </a:lnTo>
                  <a:lnTo>
                    <a:pt x="1591031" y="1731951"/>
                  </a:lnTo>
                  <a:lnTo>
                    <a:pt x="1595008" y="1733133"/>
                  </a:lnTo>
                  <a:lnTo>
                    <a:pt x="1598986" y="1734314"/>
                  </a:lnTo>
                  <a:lnTo>
                    <a:pt x="1602168" y="1735890"/>
                  </a:lnTo>
                  <a:lnTo>
                    <a:pt x="1605350" y="1737860"/>
                  </a:lnTo>
                  <a:lnTo>
                    <a:pt x="1607339" y="1739830"/>
                  </a:lnTo>
                  <a:lnTo>
                    <a:pt x="1608929" y="1741799"/>
                  </a:lnTo>
                  <a:lnTo>
                    <a:pt x="1609725" y="1744951"/>
                  </a:lnTo>
                  <a:lnTo>
                    <a:pt x="1609725" y="1747708"/>
                  </a:lnTo>
                  <a:lnTo>
                    <a:pt x="1608929" y="1751648"/>
                  </a:lnTo>
                  <a:lnTo>
                    <a:pt x="1607339" y="1755193"/>
                  </a:lnTo>
                  <a:lnTo>
                    <a:pt x="1604554" y="1759920"/>
                  </a:lnTo>
                  <a:lnTo>
                    <a:pt x="1600577" y="1764648"/>
                  </a:lnTo>
                  <a:lnTo>
                    <a:pt x="1595804" y="1769769"/>
                  </a:lnTo>
                  <a:lnTo>
                    <a:pt x="1589042" y="1776072"/>
                  </a:lnTo>
                  <a:lnTo>
                    <a:pt x="1582678" y="1781193"/>
                  </a:lnTo>
                  <a:lnTo>
                    <a:pt x="1576314" y="1786314"/>
                  </a:lnTo>
                  <a:lnTo>
                    <a:pt x="1570348" y="1790647"/>
                  </a:lnTo>
                  <a:lnTo>
                    <a:pt x="1563586" y="1794193"/>
                  </a:lnTo>
                  <a:lnTo>
                    <a:pt x="1557222" y="1797738"/>
                  </a:lnTo>
                  <a:lnTo>
                    <a:pt x="1550461" y="1800496"/>
                  </a:lnTo>
                  <a:lnTo>
                    <a:pt x="1544097" y="1802466"/>
                  </a:lnTo>
                  <a:lnTo>
                    <a:pt x="1537733" y="1804829"/>
                  </a:lnTo>
                  <a:lnTo>
                    <a:pt x="1530971" y="1806799"/>
                  </a:lnTo>
                  <a:lnTo>
                    <a:pt x="1524607" y="1807981"/>
                  </a:lnTo>
                  <a:lnTo>
                    <a:pt x="1518243" y="1809163"/>
                  </a:lnTo>
                  <a:lnTo>
                    <a:pt x="1505117" y="1811132"/>
                  </a:lnTo>
                  <a:lnTo>
                    <a:pt x="1491992" y="1812314"/>
                  </a:lnTo>
                  <a:lnTo>
                    <a:pt x="1486026" y="1813102"/>
                  </a:lnTo>
                  <a:lnTo>
                    <a:pt x="1483241" y="1813890"/>
                  </a:lnTo>
                  <a:lnTo>
                    <a:pt x="1482048" y="1814678"/>
                  </a:lnTo>
                  <a:lnTo>
                    <a:pt x="1481253" y="1815072"/>
                  </a:lnTo>
                  <a:lnTo>
                    <a:pt x="1480855" y="1815859"/>
                  </a:lnTo>
                  <a:lnTo>
                    <a:pt x="1480855" y="1817041"/>
                  </a:lnTo>
                  <a:lnTo>
                    <a:pt x="1481253" y="1818617"/>
                  </a:lnTo>
                  <a:lnTo>
                    <a:pt x="1482048" y="1819799"/>
                  </a:lnTo>
                  <a:lnTo>
                    <a:pt x="1482048" y="1821375"/>
                  </a:lnTo>
                  <a:lnTo>
                    <a:pt x="1482048" y="1821769"/>
                  </a:lnTo>
                  <a:lnTo>
                    <a:pt x="1480855" y="1822556"/>
                  </a:lnTo>
                  <a:lnTo>
                    <a:pt x="1471309" y="1830829"/>
                  </a:lnTo>
                  <a:lnTo>
                    <a:pt x="1465343" y="1834375"/>
                  </a:lnTo>
                  <a:lnTo>
                    <a:pt x="1463354" y="1835556"/>
                  </a:lnTo>
                  <a:lnTo>
                    <a:pt x="1461365" y="1836738"/>
                  </a:lnTo>
                  <a:lnTo>
                    <a:pt x="1452615" y="1830041"/>
                  </a:lnTo>
                  <a:lnTo>
                    <a:pt x="1445853" y="1824132"/>
                  </a:lnTo>
                  <a:lnTo>
                    <a:pt x="1440285" y="1819405"/>
                  </a:lnTo>
                  <a:lnTo>
                    <a:pt x="1437103" y="1815072"/>
                  </a:lnTo>
                  <a:lnTo>
                    <a:pt x="1434716" y="1812314"/>
                  </a:lnTo>
                  <a:lnTo>
                    <a:pt x="1433125" y="1810344"/>
                  </a:lnTo>
                  <a:lnTo>
                    <a:pt x="1432330" y="1808375"/>
                  </a:lnTo>
                  <a:lnTo>
                    <a:pt x="1428750" y="1806799"/>
                  </a:lnTo>
                  <a:lnTo>
                    <a:pt x="1512675" y="1734314"/>
                  </a:lnTo>
                  <a:lnTo>
                    <a:pt x="1518641" y="1733527"/>
                  </a:lnTo>
                  <a:lnTo>
                    <a:pt x="1533755" y="1731951"/>
                  </a:lnTo>
                  <a:lnTo>
                    <a:pt x="1543699" y="1731163"/>
                  </a:lnTo>
                  <a:lnTo>
                    <a:pt x="1554438" y="1730375"/>
                  </a:lnTo>
                  <a:close/>
                  <a:moveTo>
                    <a:pt x="588962" y="1535113"/>
                  </a:moveTo>
                  <a:lnTo>
                    <a:pt x="694496" y="1535113"/>
                  </a:lnTo>
                  <a:lnTo>
                    <a:pt x="694496" y="1557872"/>
                  </a:lnTo>
                  <a:lnTo>
                    <a:pt x="694894" y="1558271"/>
                  </a:lnTo>
                  <a:lnTo>
                    <a:pt x="696885" y="1560268"/>
                  </a:lnTo>
                  <a:lnTo>
                    <a:pt x="698478" y="1560667"/>
                  </a:lnTo>
                  <a:lnTo>
                    <a:pt x="700469" y="1561466"/>
                  </a:lnTo>
                  <a:lnTo>
                    <a:pt x="704053" y="1561865"/>
                  </a:lnTo>
                  <a:lnTo>
                    <a:pt x="707239" y="1561865"/>
                  </a:lnTo>
                  <a:lnTo>
                    <a:pt x="711222" y="1561865"/>
                  </a:lnTo>
                  <a:lnTo>
                    <a:pt x="714407" y="1561466"/>
                  </a:lnTo>
                  <a:lnTo>
                    <a:pt x="716797" y="1560667"/>
                  </a:lnTo>
                  <a:lnTo>
                    <a:pt x="718390" y="1560268"/>
                  </a:lnTo>
                  <a:lnTo>
                    <a:pt x="720381" y="1558271"/>
                  </a:lnTo>
                  <a:lnTo>
                    <a:pt x="720779" y="1557872"/>
                  </a:lnTo>
                  <a:lnTo>
                    <a:pt x="720779" y="1535113"/>
                  </a:lnTo>
                  <a:lnTo>
                    <a:pt x="820737" y="1535113"/>
                  </a:lnTo>
                  <a:lnTo>
                    <a:pt x="820737" y="1644117"/>
                  </a:lnTo>
                  <a:lnTo>
                    <a:pt x="820339" y="1648908"/>
                  </a:lnTo>
                  <a:lnTo>
                    <a:pt x="819144" y="1652901"/>
                  </a:lnTo>
                  <a:lnTo>
                    <a:pt x="816755" y="1656894"/>
                  </a:lnTo>
                  <a:lnTo>
                    <a:pt x="814365" y="1660088"/>
                  </a:lnTo>
                  <a:lnTo>
                    <a:pt x="810781" y="1663283"/>
                  </a:lnTo>
                  <a:lnTo>
                    <a:pt x="806799" y="1665279"/>
                  </a:lnTo>
                  <a:lnTo>
                    <a:pt x="802418" y="1666477"/>
                  </a:lnTo>
                  <a:lnTo>
                    <a:pt x="797639" y="1666876"/>
                  </a:lnTo>
                  <a:lnTo>
                    <a:pt x="612060" y="1666876"/>
                  </a:lnTo>
                  <a:lnTo>
                    <a:pt x="607281" y="1666477"/>
                  </a:lnTo>
                  <a:lnTo>
                    <a:pt x="602901" y="1665279"/>
                  </a:lnTo>
                  <a:lnTo>
                    <a:pt x="598918" y="1663283"/>
                  </a:lnTo>
                  <a:lnTo>
                    <a:pt x="595732" y="1660088"/>
                  </a:lnTo>
                  <a:lnTo>
                    <a:pt x="592546" y="1656894"/>
                  </a:lnTo>
                  <a:lnTo>
                    <a:pt x="590555" y="1652901"/>
                  </a:lnTo>
                  <a:lnTo>
                    <a:pt x="589360" y="1648908"/>
                  </a:lnTo>
                  <a:lnTo>
                    <a:pt x="588962" y="1644117"/>
                  </a:lnTo>
                  <a:lnTo>
                    <a:pt x="588962" y="1535113"/>
                  </a:lnTo>
                  <a:close/>
                  <a:moveTo>
                    <a:pt x="612060" y="1476375"/>
                  </a:moveTo>
                  <a:lnTo>
                    <a:pt x="797639" y="1476375"/>
                  </a:lnTo>
                  <a:lnTo>
                    <a:pt x="802418" y="1476769"/>
                  </a:lnTo>
                  <a:lnTo>
                    <a:pt x="806799" y="1477950"/>
                  </a:lnTo>
                  <a:lnTo>
                    <a:pt x="810781" y="1480312"/>
                  </a:lnTo>
                  <a:lnTo>
                    <a:pt x="814365" y="1483068"/>
                  </a:lnTo>
                  <a:lnTo>
                    <a:pt x="816755" y="1486611"/>
                  </a:lnTo>
                  <a:lnTo>
                    <a:pt x="819144" y="1490155"/>
                  </a:lnTo>
                  <a:lnTo>
                    <a:pt x="820339" y="1494485"/>
                  </a:lnTo>
                  <a:lnTo>
                    <a:pt x="820737" y="1498816"/>
                  </a:lnTo>
                  <a:lnTo>
                    <a:pt x="820737" y="1525588"/>
                  </a:lnTo>
                  <a:lnTo>
                    <a:pt x="588962" y="1525588"/>
                  </a:lnTo>
                  <a:lnTo>
                    <a:pt x="588962" y="1498816"/>
                  </a:lnTo>
                  <a:lnTo>
                    <a:pt x="589360" y="1494485"/>
                  </a:lnTo>
                  <a:lnTo>
                    <a:pt x="590555" y="1490155"/>
                  </a:lnTo>
                  <a:lnTo>
                    <a:pt x="592546" y="1486611"/>
                  </a:lnTo>
                  <a:lnTo>
                    <a:pt x="595732" y="1483068"/>
                  </a:lnTo>
                  <a:lnTo>
                    <a:pt x="598918" y="1480312"/>
                  </a:lnTo>
                  <a:lnTo>
                    <a:pt x="602901" y="1477950"/>
                  </a:lnTo>
                  <a:lnTo>
                    <a:pt x="607281" y="1476769"/>
                  </a:lnTo>
                  <a:lnTo>
                    <a:pt x="612060" y="1476375"/>
                  </a:lnTo>
                  <a:close/>
                  <a:moveTo>
                    <a:pt x="725449" y="1381125"/>
                  </a:moveTo>
                  <a:lnTo>
                    <a:pt x="730525" y="1381524"/>
                  </a:lnTo>
                  <a:lnTo>
                    <a:pt x="732087" y="1381524"/>
                  </a:lnTo>
                  <a:lnTo>
                    <a:pt x="734430" y="1382322"/>
                  </a:lnTo>
                  <a:lnTo>
                    <a:pt x="737554" y="1384317"/>
                  </a:lnTo>
                  <a:lnTo>
                    <a:pt x="740287" y="1386312"/>
                  </a:lnTo>
                  <a:lnTo>
                    <a:pt x="743411" y="1389505"/>
                  </a:lnTo>
                  <a:lnTo>
                    <a:pt x="746535" y="1393096"/>
                  </a:lnTo>
                  <a:lnTo>
                    <a:pt x="749659" y="1397486"/>
                  </a:lnTo>
                  <a:lnTo>
                    <a:pt x="755906" y="1407063"/>
                  </a:lnTo>
                  <a:lnTo>
                    <a:pt x="761373" y="1417837"/>
                  </a:lnTo>
                  <a:lnTo>
                    <a:pt x="766059" y="1427813"/>
                  </a:lnTo>
                  <a:lnTo>
                    <a:pt x="769182" y="1437390"/>
                  </a:lnTo>
                  <a:lnTo>
                    <a:pt x="770744" y="1441780"/>
                  </a:lnTo>
                  <a:lnTo>
                    <a:pt x="771525" y="1445770"/>
                  </a:lnTo>
                  <a:lnTo>
                    <a:pt x="771525" y="1448164"/>
                  </a:lnTo>
                  <a:lnTo>
                    <a:pt x="771525" y="1450159"/>
                  </a:lnTo>
                  <a:lnTo>
                    <a:pt x="770744" y="1451357"/>
                  </a:lnTo>
                  <a:lnTo>
                    <a:pt x="769182" y="1452155"/>
                  </a:lnTo>
                  <a:lnTo>
                    <a:pt x="768011" y="1452155"/>
                  </a:lnTo>
                  <a:lnTo>
                    <a:pt x="766449" y="1450958"/>
                  </a:lnTo>
                  <a:lnTo>
                    <a:pt x="764887" y="1449760"/>
                  </a:lnTo>
                  <a:lnTo>
                    <a:pt x="762544" y="1448563"/>
                  </a:lnTo>
                  <a:lnTo>
                    <a:pt x="759030" y="1444174"/>
                  </a:lnTo>
                  <a:lnTo>
                    <a:pt x="755516" y="1439784"/>
                  </a:lnTo>
                  <a:lnTo>
                    <a:pt x="753173" y="1434996"/>
                  </a:lnTo>
                  <a:lnTo>
                    <a:pt x="752392" y="1433400"/>
                  </a:lnTo>
                  <a:lnTo>
                    <a:pt x="752392" y="1431404"/>
                  </a:lnTo>
                  <a:lnTo>
                    <a:pt x="752001" y="1428611"/>
                  </a:lnTo>
                  <a:lnTo>
                    <a:pt x="750830" y="1426616"/>
                  </a:lnTo>
                  <a:lnTo>
                    <a:pt x="748878" y="1425419"/>
                  </a:lnTo>
                  <a:lnTo>
                    <a:pt x="746925" y="1425020"/>
                  </a:lnTo>
                  <a:lnTo>
                    <a:pt x="746144" y="1425419"/>
                  </a:lnTo>
                  <a:lnTo>
                    <a:pt x="745363" y="1425818"/>
                  </a:lnTo>
                  <a:lnTo>
                    <a:pt x="744582" y="1426616"/>
                  </a:lnTo>
                  <a:lnTo>
                    <a:pt x="743411" y="1427414"/>
                  </a:lnTo>
                  <a:lnTo>
                    <a:pt x="742630" y="1428611"/>
                  </a:lnTo>
                  <a:lnTo>
                    <a:pt x="742240" y="1430207"/>
                  </a:lnTo>
                  <a:lnTo>
                    <a:pt x="741849" y="1432602"/>
                  </a:lnTo>
                  <a:lnTo>
                    <a:pt x="741849" y="1434597"/>
                  </a:lnTo>
                  <a:lnTo>
                    <a:pt x="741459" y="1439385"/>
                  </a:lnTo>
                  <a:lnTo>
                    <a:pt x="740678" y="1443376"/>
                  </a:lnTo>
                  <a:lnTo>
                    <a:pt x="739897" y="1445371"/>
                  </a:lnTo>
                  <a:lnTo>
                    <a:pt x="739116" y="1446967"/>
                  </a:lnTo>
                  <a:lnTo>
                    <a:pt x="737944" y="1448164"/>
                  </a:lnTo>
                  <a:lnTo>
                    <a:pt x="735992" y="1449361"/>
                  </a:lnTo>
                  <a:lnTo>
                    <a:pt x="734430" y="1450558"/>
                  </a:lnTo>
                  <a:lnTo>
                    <a:pt x="732868" y="1452155"/>
                  </a:lnTo>
                  <a:lnTo>
                    <a:pt x="730525" y="1452953"/>
                  </a:lnTo>
                  <a:lnTo>
                    <a:pt x="727792" y="1453352"/>
                  </a:lnTo>
                  <a:lnTo>
                    <a:pt x="721935" y="1454150"/>
                  </a:lnTo>
                  <a:lnTo>
                    <a:pt x="715297" y="1454150"/>
                  </a:lnTo>
                  <a:lnTo>
                    <a:pt x="712173" y="1453751"/>
                  </a:lnTo>
                  <a:lnTo>
                    <a:pt x="709049" y="1452953"/>
                  </a:lnTo>
                  <a:lnTo>
                    <a:pt x="706706" y="1452155"/>
                  </a:lnTo>
                  <a:lnTo>
                    <a:pt x="703973" y="1450558"/>
                  </a:lnTo>
                  <a:lnTo>
                    <a:pt x="701240" y="1448962"/>
                  </a:lnTo>
                  <a:lnTo>
                    <a:pt x="699287" y="1447366"/>
                  </a:lnTo>
                  <a:lnTo>
                    <a:pt x="694992" y="1442977"/>
                  </a:lnTo>
                  <a:lnTo>
                    <a:pt x="691478" y="1438188"/>
                  </a:lnTo>
                  <a:lnTo>
                    <a:pt x="687963" y="1432602"/>
                  </a:lnTo>
                  <a:lnTo>
                    <a:pt x="685230" y="1427015"/>
                  </a:lnTo>
                  <a:lnTo>
                    <a:pt x="682497" y="1421029"/>
                  </a:lnTo>
                  <a:lnTo>
                    <a:pt x="680544" y="1415044"/>
                  </a:lnTo>
                  <a:lnTo>
                    <a:pt x="678982" y="1409058"/>
                  </a:lnTo>
                  <a:lnTo>
                    <a:pt x="676249" y="1399082"/>
                  </a:lnTo>
                  <a:lnTo>
                    <a:pt x="675078" y="1392298"/>
                  </a:lnTo>
                  <a:lnTo>
                    <a:pt x="674687" y="1389106"/>
                  </a:lnTo>
                  <a:lnTo>
                    <a:pt x="674687" y="1388707"/>
                  </a:lnTo>
                  <a:lnTo>
                    <a:pt x="675078" y="1388308"/>
                  </a:lnTo>
                  <a:lnTo>
                    <a:pt x="676249" y="1387909"/>
                  </a:lnTo>
                  <a:lnTo>
                    <a:pt x="679373" y="1387111"/>
                  </a:lnTo>
                  <a:lnTo>
                    <a:pt x="683278" y="1385913"/>
                  </a:lnTo>
                  <a:lnTo>
                    <a:pt x="689525" y="1384716"/>
                  </a:lnTo>
                  <a:lnTo>
                    <a:pt x="698897" y="1383120"/>
                  </a:lnTo>
                  <a:lnTo>
                    <a:pt x="715297" y="1381524"/>
                  </a:lnTo>
                  <a:lnTo>
                    <a:pt x="725449" y="1381125"/>
                  </a:lnTo>
                  <a:close/>
                  <a:moveTo>
                    <a:pt x="1433588" y="1247775"/>
                  </a:moveTo>
                  <a:lnTo>
                    <a:pt x="1439124" y="1247775"/>
                  </a:lnTo>
                  <a:lnTo>
                    <a:pt x="1444264" y="1248175"/>
                  </a:lnTo>
                  <a:lnTo>
                    <a:pt x="1448614" y="1248976"/>
                  </a:lnTo>
                  <a:lnTo>
                    <a:pt x="1451382" y="1249776"/>
                  </a:lnTo>
                  <a:lnTo>
                    <a:pt x="1453359" y="1250977"/>
                  </a:lnTo>
                  <a:lnTo>
                    <a:pt x="1454150" y="1252178"/>
                  </a:lnTo>
                  <a:lnTo>
                    <a:pt x="1454150" y="1253779"/>
                  </a:lnTo>
                  <a:lnTo>
                    <a:pt x="1453359" y="1255380"/>
                  </a:lnTo>
                  <a:lnTo>
                    <a:pt x="1452173" y="1256981"/>
                  </a:lnTo>
                  <a:lnTo>
                    <a:pt x="1450196" y="1258582"/>
                  </a:lnTo>
                  <a:lnTo>
                    <a:pt x="1447428" y="1260183"/>
                  </a:lnTo>
                  <a:lnTo>
                    <a:pt x="1441892" y="1262985"/>
                  </a:lnTo>
                  <a:lnTo>
                    <a:pt x="1435565" y="1264986"/>
                  </a:lnTo>
                  <a:lnTo>
                    <a:pt x="1432402" y="1265387"/>
                  </a:lnTo>
                  <a:lnTo>
                    <a:pt x="1429634" y="1265787"/>
                  </a:lnTo>
                  <a:lnTo>
                    <a:pt x="1427261" y="1265787"/>
                  </a:lnTo>
                  <a:lnTo>
                    <a:pt x="1425284" y="1265387"/>
                  </a:lnTo>
                  <a:lnTo>
                    <a:pt x="1423703" y="1264986"/>
                  </a:lnTo>
                  <a:lnTo>
                    <a:pt x="1422516" y="1264586"/>
                  </a:lnTo>
                  <a:lnTo>
                    <a:pt x="1420539" y="1264586"/>
                  </a:lnTo>
                  <a:lnTo>
                    <a:pt x="1419353" y="1264986"/>
                  </a:lnTo>
                  <a:lnTo>
                    <a:pt x="1418562" y="1265787"/>
                  </a:lnTo>
                  <a:lnTo>
                    <a:pt x="1417376" y="1266588"/>
                  </a:lnTo>
                  <a:lnTo>
                    <a:pt x="1416980" y="1267388"/>
                  </a:lnTo>
                  <a:lnTo>
                    <a:pt x="1416585" y="1268589"/>
                  </a:lnTo>
                  <a:lnTo>
                    <a:pt x="1416190" y="1269790"/>
                  </a:lnTo>
                  <a:lnTo>
                    <a:pt x="1416585" y="1270990"/>
                  </a:lnTo>
                  <a:lnTo>
                    <a:pt x="1416585" y="1272191"/>
                  </a:lnTo>
                  <a:lnTo>
                    <a:pt x="1417376" y="1273392"/>
                  </a:lnTo>
                  <a:lnTo>
                    <a:pt x="1418562" y="1274993"/>
                  </a:lnTo>
                  <a:lnTo>
                    <a:pt x="1419748" y="1276194"/>
                  </a:lnTo>
                  <a:lnTo>
                    <a:pt x="1422121" y="1277395"/>
                  </a:lnTo>
                  <a:lnTo>
                    <a:pt x="1424098" y="1278596"/>
                  </a:lnTo>
                  <a:lnTo>
                    <a:pt x="1428843" y="1280597"/>
                  </a:lnTo>
                  <a:lnTo>
                    <a:pt x="1430820" y="1282198"/>
                  </a:lnTo>
                  <a:lnTo>
                    <a:pt x="1432402" y="1283799"/>
                  </a:lnTo>
                  <a:lnTo>
                    <a:pt x="1433588" y="1285000"/>
                  </a:lnTo>
                  <a:lnTo>
                    <a:pt x="1435170" y="1287001"/>
                  </a:lnTo>
                  <a:lnTo>
                    <a:pt x="1436356" y="1289003"/>
                  </a:lnTo>
                  <a:lnTo>
                    <a:pt x="1436751" y="1291404"/>
                  </a:lnTo>
                  <a:lnTo>
                    <a:pt x="1437542" y="1293406"/>
                  </a:lnTo>
                  <a:lnTo>
                    <a:pt x="1437542" y="1296608"/>
                  </a:lnTo>
                  <a:lnTo>
                    <a:pt x="1437542" y="1299009"/>
                  </a:lnTo>
                  <a:lnTo>
                    <a:pt x="1437147" y="1302612"/>
                  </a:lnTo>
                  <a:lnTo>
                    <a:pt x="1436356" y="1305414"/>
                  </a:lnTo>
                  <a:lnTo>
                    <a:pt x="1435170" y="1309416"/>
                  </a:lnTo>
                  <a:lnTo>
                    <a:pt x="1431611" y="1317422"/>
                  </a:lnTo>
                  <a:lnTo>
                    <a:pt x="1430029" y="1320624"/>
                  </a:lnTo>
                  <a:lnTo>
                    <a:pt x="1428052" y="1323826"/>
                  </a:lnTo>
                  <a:lnTo>
                    <a:pt x="1425680" y="1326628"/>
                  </a:lnTo>
                  <a:lnTo>
                    <a:pt x="1423307" y="1328629"/>
                  </a:lnTo>
                  <a:lnTo>
                    <a:pt x="1420539" y="1331431"/>
                  </a:lnTo>
                  <a:lnTo>
                    <a:pt x="1417771" y="1333032"/>
                  </a:lnTo>
                  <a:lnTo>
                    <a:pt x="1414608" y="1334633"/>
                  </a:lnTo>
                  <a:lnTo>
                    <a:pt x="1411445" y="1336635"/>
                  </a:lnTo>
                  <a:lnTo>
                    <a:pt x="1404722" y="1338636"/>
                  </a:lnTo>
                  <a:lnTo>
                    <a:pt x="1397605" y="1340237"/>
                  </a:lnTo>
                  <a:lnTo>
                    <a:pt x="1390487" y="1341038"/>
                  </a:lnTo>
                  <a:lnTo>
                    <a:pt x="1383370" y="1341438"/>
                  </a:lnTo>
                  <a:lnTo>
                    <a:pt x="1376252" y="1341438"/>
                  </a:lnTo>
                  <a:lnTo>
                    <a:pt x="1369530" y="1341038"/>
                  </a:lnTo>
                  <a:lnTo>
                    <a:pt x="1358063" y="1339437"/>
                  </a:lnTo>
                  <a:lnTo>
                    <a:pt x="1350154" y="1338236"/>
                  </a:lnTo>
                  <a:lnTo>
                    <a:pt x="1347386" y="1337435"/>
                  </a:lnTo>
                  <a:lnTo>
                    <a:pt x="1347386" y="1337835"/>
                  </a:lnTo>
                  <a:lnTo>
                    <a:pt x="1346991" y="1337435"/>
                  </a:lnTo>
                  <a:lnTo>
                    <a:pt x="1346200" y="1337035"/>
                  </a:lnTo>
                  <a:lnTo>
                    <a:pt x="1346200" y="1334633"/>
                  </a:lnTo>
                  <a:lnTo>
                    <a:pt x="1346991" y="1331831"/>
                  </a:lnTo>
                  <a:lnTo>
                    <a:pt x="1347782" y="1326228"/>
                  </a:lnTo>
                  <a:lnTo>
                    <a:pt x="1349363" y="1318623"/>
                  </a:lnTo>
                  <a:lnTo>
                    <a:pt x="1351736" y="1307415"/>
                  </a:lnTo>
                  <a:lnTo>
                    <a:pt x="1355295" y="1296608"/>
                  </a:lnTo>
                  <a:lnTo>
                    <a:pt x="1357667" y="1287402"/>
                  </a:lnTo>
                  <a:lnTo>
                    <a:pt x="1361621" y="1275794"/>
                  </a:lnTo>
                  <a:lnTo>
                    <a:pt x="1363994" y="1270190"/>
                  </a:lnTo>
                  <a:lnTo>
                    <a:pt x="1364785" y="1268589"/>
                  </a:lnTo>
                  <a:lnTo>
                    <a:pt x="1366762" y="1265787"/>
                  </a:lnTo>
                  <a:lnTo>
                    <a:pt x="1369925" y="1262985"/>
                  </a:lnTo>
                  <a:lnTo>
                    <a:pt x="1373484" y="1260183"/>
                  </a:lnTo>
                  <a:lnTo>
                    <a:pt x="1378229" y="1258182"/>
                  </a:lnTo>
                  <a:lnTo>
                    <a:pt x="1383765" y="1256181"/>
                  </a:lnTo>
                  <a:lnTo>
                    <a:pt x="1389301" y="1253779"/>
                  </a:lnTo>
                  <a:lnTo>
                    <a:pt x="1395628" y="1252578"/>
                  </a:lnTo>
                  <a:lnTo>
                    <a:pt x="1401954" y="1250977"/>
                  </a:lnTo>
                  <a:lnTo>
                    <a:pt x="1415399" y="1248976"/>
                  </a:lnTo>
                  <a:lnTo>
                    <a:pt x="1428052" y="1248175"/>
                  </a:lnTo>
                  <a:lnTo>
                    <a:pt x="1433588" y="1247775"/>
                  </a:lnTo>
                  <a:close/>
                  <a:moveTo>
                    <a:pt x="1155700" y="965200"/>
                  </a:moveTo>
                  <a:lnTo>
                    <a:pt x="1161653" y="965597"/>
                  </a:lnTo>
                  <a:lnTo>
                    <a:pt x="1167209" y="966787"/>
                  </a:lnTo>
                  <a:lnTo>
                    <a:pt x="1172766" y="968770"/>
                  </a:lnTo>
                  <a:lnTo>
                    <a:pt x="1177925" y="971944"/>
                  </a:lnTo>
                  <a:lnTo>
                    <a:pt x="1182687" y="975514"/>
                  </a:lnTo>
                  <a:lnTo>
                    <a:pt x="1187450" y="980274"/>
                  </a:lnTo>
                  <a:lnTo>
                    <a:pt x="1192213" y="985431"/>
                  </a:lnTo>
                  <a:lnTo>
                    <a:pt x="1196181" y="991381"/>
                  </a:lnTo>
                  <a:lnTo>
                    <a:pt x="1200150" y="998125"/>
                  </a:lnTo>
                  <a:lnTo>
                    <a:pt x="1204119" y="1005265"/>
                  </a:lnTo>
                  <a:lnTo>
                    <a:pt x="1207691" y="1012802"/>
                  </a:lnTo>
                  <a:lnTo>
                    <a:pt x="1211659" y="1021133"/>
                  </a:lnTo>
                  <a:lnTo>
                    <a:pt x="1214437" y="1029860"/>
                  </a:lnTo>
                  <a:lnTo>
                    <a:pt x="1217613" y="1038984"/>
                  </a:lnTo>
                  <a:lnTo>
                    <a:pt x="1220787" y="1048504"/>
                  </a:lnTo>
                  <a:lnTo>
                    <a:pt x="1225947" y="1068338"/>
                  </a:lnTo>
                  <a:lnTo>
                    <a:pt x="1230313" y="1089363"/>
                  </a:lnTo>
                  <a:lnTo>
                    <a:pt x="1234678" y="1111180"/>
                  </a:lnTo>
                  <a:lnTo>
                    <a:pt x="1237853" y="1133792"/>
                  </a:lnTo>
                  <a:lnTo>
                    <a:pt x="1241028" y="1155609"/>
                  </a:lnTo>
                  <a:lnTo>
                    <a:pt x="1243013" y="1177824"/>
                  </a:lnTo>
                  <a:lnTo>
                    <a:pt x="1245394" y="1198848"/>
                  </a:lnTo>
                  <a:lnTo>
                    <a:pt x="1246981" y="1219476"/>
                  </a:lnTo>
                  <a:lnTo>
                    <a:pt x="1246187" y="1186551"/>
                  </a:lnTo>
                  <a:lnTo>
                    <a:pt x="1342231" y="1244467"/>
                  </a:lnTo>
                  <a:lnTo>
                    <a:pt x="1323181" y="1340465"/>
                  </a:lnTo>
                  <a:lnTo>
                    <a:pt x="1248966" y="1309524"/>
                  </a:lnTo>
                  <a:lnTo>
                    <a:pt x="1245394" y="1284929"/>
                  </a:lnTo>
                  <a:lnTo>
                    <a:pt x="1239441" y="1242087"/>
                  </a:lnTo>
                  <a:lnTo>
                    <a:pt x="1231106" y="1373787"/>
                  </a:lnTo>
                  <a:lnTo>
                    <a:pt x="1230709" y="1379737"/>
                  </a:lnTo>
                  <a:lnTo>
                    <a:pt x="1230313" y="1386084"/>
                  </a:lnTo>
                  <a:lnTo>
                    <a:pt x="1230709" y="1392431"/>
                  </a:lnTo>
                  <a:lnTo>
                    <a:pt x="1232297" y="1399968"/>
                  </a:lnTo>
                  <a:lnTo>
                    <a:pt x="1234281" y="1407902"/>
                  </a:lnTo>
                  <a:lnTo>
                    <a:pt x="1237059" y="1417422"/>
                  </a:lnTo>
                  <a:lnTo>
                    <a:pt x="1241822" y="1428133"/>
                  </a:lnTo>
                  <a:lnTo>
                    <a:pt x="1247775" y="1440430"/>
                  </a:lnTo>
                  <a:lnTo>
                    <a:pt x="1231106" y="1440430"/>
                  </a:lnTo>
                  <a:lnTo>
                    <a:pt x="1242219" y="1446380"/>
                  </a:lnTo>
                  <a:lnTo>
                    <a:pt x="1256109" y="1453124"/>
                  </a:lnTo>
                  <a:lnTo>
                    <a:pt x="1287066" y="1467405"/>
                  </a:lnTo>
                  <a:lnTo>
                    <a:pt x="1313259" y="1479305"/>
                  </a:lnTo>
                  <a:lnTo>
                    <a:pt x="1323975" y="1483669"/>
                  </a:lnTo>
                  <a:lnTo>
                    <a:pt x="1501775" y="1720491"/>
                  </a:lnTo>
                  <a:lnTo>
                    <a:pt x="1401763" y="1798638"/>
                  </a:lnTo>
                  <a:lnTo>
                    <a:pt x="1210469" y="1576494"/>
                  </a:lnTo>
                  <a:lnTo>
                    <a:pt x="1080294" y="1561816"/>
                  </a:lnTo>
                  <a:lnTo>
                    <a:pt x="1080294" y="1563800"/>
                  </a:lnTo>
                  <a:lnTo>
                    <a:pt x="1080294" y="1567370"/>
                  </a:lnTo>
                  <a:lnTo>
                    <a:pt x="1079500" y="1575700"/>
                  </a:lnTo>
                  <a:lnTo>
                    <a:pt x="1077516" y="1587601"/>
                  </a:lnTo>
                  <a:lnTo>
                    <a:pt x="1074341" y="1601088"/>
                  </a:lnTo>
                  <a:lnTo>
                    <a:pt x="1066403" y="1633220"/>
                  </a:lnTo>
                  <a:lnTo>
                    <a:pt x="1056878" y="1669318"/>
                  </a:lnTo>
                  <a:lnTo>
                    <a:pt x="1046956" y="1703830"/>
                  </a:lnTo>
                  <a:lnTo>
                    <a:pt x="1038622" y="1733582"/>
                  </a:lnTo>
                  <a:lnTo>
                    <a:pt x="1030288" y="1762540"/>
                  </a:lnTo>
                  <a:lnTo>
                    <a:pt x="802481" y="1785548"/>
                  </a:lnTo>
                  <a:lnTo>
                    <a:pt x="770731" y="1731201"/>
                  </a:lnTo>
                  <a:lnTo>
                    <a:pt x="904081" y="1706210"/>
                  </a:lnTo>
                  <a:lnTo>
                    <a:pt x="903685" y="1489619"/>
                  </a:lnTo>
                  <a:lnTo>
                    <a:pt x="871935" y="1482479"/>
                  </a:lnTo>
                  <a:lnTo>
                    <a:pt x="869950" y="1471768"/>
                  </a:lnTo>
                  <a:lnTo>
                    <a:pt x="867966" y="1461851"/>
                  </a:lnTo>
                  <a:lnTo>
                    <a:pt x="866378" y="1453124"/>
                  </a:lnTo>
                  <a:lnTo>
                    <a:pt x="864791" y="1445190"/>
                  </a:lnTo>
                  <a:lnTo>
                    <a:pt x="863600" y="1428926"/>
                  </a:lnTo>
                  <a:lnTo>
                    <a:pt x="862806" y="1413455"/>
                  </a:lnTo>
                  <a:lnTo>
                    <a:pt x="862013" y="1373787"/>
                  </a:lnTo>
                  <a:lnTo>
                    <a:pt x="860822" y="1346812"/>
                  </a:lnTo>
                  <a:lnTo>
                    <a:pt x="858044" y="1312697"/>
                  </a:lnTo>
                  <a:lnTo>
                    <a:pt x="854472" y="1175444"/>
                  </a:lnTo>
                  <a:lnTo>
                    <a:pt x="843756" y="1181791"/>
                  </a:lnTo>
                  <a:lnTo>
                    <a:pt x="818753" y="1197658"/>
                  </a:lnTo>
                  <a:lnTo>
                    <a:pt x="802878" y="1208369"/>
                  </a:lnTo>
                  <a:lnTo>
                    <a:pt x="786606" y="1219476"/>
                  </a:lnTo>
                  <a:lnTo>
                    <a:pt x="770731" y="1230980"/>
                  </a:lnTo>
                  <a:lnTo>
                    <a:pt x="756841" y="1242087"/>
                  </a:lnTo>
                  <a:lnTo>
                    <a:pt x="754460" y="1250021"/>
                  </a:lnTo>
                  <a:lnTo>
                    <a:pt x="752872" y="1258351"/>
                  </a:lnTo>
                  <a:lnTo>
                    <a:pt x="752078" y="1266681"/>
                  </a:lnTo>
                  <a:lnTo>
                    <a:pt x="751285" y="1275805"/>
                  </a:lnTo>
                  <a:lnTo>
                    <a:pt x="751285" y="1284532"/>
                  </a:lnTo>
                  <a:lnTo>
                    <a:pt x="751681" y="1292863"/>
                  </a:lnTo>
                  <a:lnTo>
                    <a:pt x="752078" y="1301590"/>
                  </a:lnTo>
                  <a:lnTo>
                    <a:pt x="752872" y="1310317"/>
                  </a:lnTo>
                  <a:lnTo>
                    <a:pt x="754856" y="1325788"/>
                  </a:lnTo>
                  <a:lnTo>
                    <a:pt x="756444" y="1339275"/>
                  </a:lnTo>
                  <a:lnTo>
                    <a:pt x="758031" y="1350382"/>
                  </a:lnTo>
                  <a:lnTo>
                    <a:pt x="758031" y="1354349"/>
                  </a:lnTo>
                  <a:lnTo>
                    <a:pt x="756841" y="1357523"/>
                  </a:lnTo>
                  <a:lnTo>
                    <a:pt x="727869" y="1355539"/>
                  </a:lnTo>
                  <a:lnTo>
                    <a:pt x="715566" y="1354746"/>
                  </a:lnTo>
                  <a:lnTo>
                    <a:pt x="709613" y="1354746"/>
                  </a:lnTo>
                  <a:lnTo>
                    <a:pt x="704453" y="1355143"/>
                  </a:lnTo>
                  <a:lnTo>
                    <a:pt x="698897" y="1355539"/>
                  </a:lnTo>
                  <a:lnTo>
                    <a:pt x="693341" y="1356729"/>
                  </a:lnTo>
                  <a:lnTo>
                    <a:pt x="687785" y="1357919"/>
                  </a:lnTo>
                  <a:lnTo>
                    <a:pt x="682228" y="1359903"/>
                  </a:lnTo>
                  <a:lnTo>
                    <a:pt x="677069" y="1361886"/>
                  </a:lnTo>
                  <a:lnTo>
                    <a:pt x="671116" y="1364663"/>
                  </a:lnTo>
                  <a:lnTo>
                    <a:pt x="664766" y="1367836"/>
                  </a:lnTo>
                  <a:lnTo>
                    <a:pt x="658416" y="1372200"/>
                  </a:lnTo>
                  <a:lnTo>
                    <a:pt x="657225" y="1367043"/>
                  </a:lnTo>
                  <a:lnTo>
                    <a:pt x="655241" y="1361093"/>
                  </a:lnTo>
                  <a:lnTo>
                    <a:pt x="654050" y="1355143"/>
                  </a:lnTo>
                  <a:lnTo>
                    <a:pt x="653256" y="1348399"/>
                  </a:lnTo>
                  <a:lnTo>
                    <a:pt x="651669" y="1333325"/>
                  </a:lnTo>
                  <a:lnTo>
                    <a:pt x="650875" y="1316267"/>
                  </a:lnTo>
                  <a:lnTo>
                    <a:pt x="650875" y="1296830"/>
                  </a:lnTo>
                  <a:lnTo>
                    <a:pt x="651272" y="1274615"/>
                  </a:lnTo>
                  <a:lnTo>
                    <a:pt x="652066" y="1251211"/>
                  </a:lnTo>
                  <a:lnTo>
                    <a:pt x="653653" y="1225029"/>
                  </a:lnTo>
                  <a:lnTo>
                    <a:pt x="660797" y="1208369"/>
                  </a:lnTo>
                  <a:lnTo>
                    <a:pt x="667147" y="1194881"/>
                  </a:lnTo>
                  <a:lnTo>
                    <a:pt x="670322" y="1188931"/>
                  </a:lnTo>
                  <a:lnTo>
                    <a:pt x="673497" y="1183774"/>
                  </a:lnTo>
                  <a:lnTo>
                    <a:pt x="680244" y="1174254"/>
                  </a:lnTo>
                  <a:lnTo>
                    <a:pt x="687388" y="1164733"/>
                  </a:lnTo>
                  <a:lnTo>
                    <a:pt x="696119" y="1155213"/>
                  </a:lnTo>
                  <a:lnTo>
                    <a:pt x="706438" y="1143312"/>
                  </a:lnTo>
                  <a:lnTo>
                    <a:pt x="718741" y="1129031"/>
                  </a:lnTo>
                  <a:lnTo>
                    <a:pt x="738585" y="1108007"/>
                  </a:lnTo>
                  <a:lnTo>
                    <a:pt x="756047" y="1088966"/>
                  </a:lnTo>
                  <a:lnTo>
                    <a:pt x="785416" y="1057231"/>
                  </a:lnTo>
                  <a:lnTo>
                    <a:pt x="797719" y="1043744"/>
                  </a:lnTo>
                  <a:lnTo>
                    <a:pt x="809228" y="1032240"/>
                  </a:lnTo>
                  <a:lnTo>
                    <a:pt x="820738" y="1021926"/>
                  </a:lnTo>
                  <a:lnTo>
                    <a:pt x="831056" y="1012802"/>
                  </a:lnTo>
                  <a:lnTo>
                    <a:pt x="836613" y="1008439"/>
                  </a:lnTo>
                  <a:lnTo>
                    <a:pt x="842169" y="1004869"/>
                  </a:lnTo>
                  <a:lnTo>
                    <a:pt x="848122" y="1000902"/>
                  </a:lnTo>
                  <a:lnTo>
                    <a:pt x="854075" y="997331"/>
                  </a:lnTo>
                  <a:lnTo>
                    <a:pt x="860028" y="994555"/>
                  </a:lnTo>
                  <a:lnTo>
                    <a:pt x="866378" y="991381"/>
                  </a:lnTo>
                  <a:lnTo>
                    <a:pt x="873125" y="988208"/>
                  </a:lnTo>
                  <a:lnTo>
                    <a:pt x="880269" y="985828"/>
                  </a:lnTo>
                  <a:lnTo>
                    <a:pt x="895350" y="980274"/>
                  </a:lnTo>
                  <a:lnTo>
                    <a:pt x="912416" y="975117"/>
                  </a:lnTo>
                  <a:lnTo>
                    <a:pt x="932260" y="970753"/>
                  </a:lnTo>
                  <a:lnTo>
                    <a:pt x="954881" y="965597"/>
                  </a:lnTo>
                  <a:lnTo>
                    <a:pt x="963613" y="965993"/>
                  </a:lnTo>
                  <a:lnTo>
                    <a:pt x="979488" y="966787"/>
                  </a:lnTo>
                  <a:lnTo>
                    <a:pt x="1004491" y="968373"/>
                  </a:lnTo>
                  <a:lnTo>
                    <a:pt x="1089819" y="1240103"/>
                  </a:lnTo>
                  <a:lnTo>
                    <a:pt x="1081484" y="1159179"/>
                  </a:lnTo>
                  <a:lnTo>
                    <a:pt x="1077516" y="1013199"/>
                  </a:lnTo>
                  <a:lnTo>
                    <a:pt x="1071959" y="999315"/>
                  </a:lnTo>
                  <a:lnTo>
                    <a:pt x="1083072" y="980671"/>
                  </a:lnTo>
                  <a:lnTo>
                    <a:pt x="1107281" y="980671"/>
                  </a:lnTo>
                  <a:lnTo>
                    <a:pt x="1117600" y="999315"/>
                  </a:lnTo>
                  <a:lnTo>
                    <a:pt x="1112837" y="1015579"/>
                  </a:lnTo>
                  <a:lnTo>
                    <a:pt x="1142206" y="1228203"/>
                  </a:lnTo>
                  <a:lnTo>
                    <a:pt x="1137841" y="971944"/>
                  </a:lnTo>
                  <a:lnTo>
                    <a:pt x="1146572" y="967580"/>
                  </a:lnTo>
                  <a:lnTo>
                    <a:pt x="1148953" y="966390"/>
                  </a:lnTo>
                  <a:lnTo>
                    <a:pt x="1149350" y="965597"/>
                  </a:lnTo>
                  <a:lnTo>
                    <a:pt x="1155700" y="965200"/>
                  </a:lnTo>
                  <a:close/>
                  <a:moveTo>
                    <a:pt x="931148" y="736601"/>
                  </a:moveTo>
                  <a:lnTo>
                    <a:pt x="929554" y="751285"/>
                  </a:lnTo>
                  <a:lnTo>
                    <a:pt x="928757" y="762794"/>
                  </a:lnTo>
                  <a:lnTo>
                    <a:pt x="929155" y="762794"/>
                  </a:lnTo>
                  <a:lnTo>
                    <a:pt x="929554" y="751285"/>
                  </a:lnTo>
                  <a:lnTo>
                    <a:pt x="930351" y="746126"/>
                  </a:lnTo>
                  <a:lnTo>
                    <a:pt x="931148" y="741363"/>
                  </a:lnTo>
                  <a:lnTo>
                    <a:pt x="931148" y="736601"/>
                  </a:lnTo>
                  <a:close/>
                  <a:moveTo>
                    <a:pt x="949086" y="679054"/>
                  </a:moveTo>
                  <a:lnTo>
                    <a:pt x="948289" y="679847"/>
                  </a:lnTo>
                  <a:lnTo>
                    <a:pt x="945499" y="681435"/>
                  </a:lnTo>
                  <a:lnTo>
                    <a:pt x="943904" y="683419"/>
                  </a:lnTo>
                  <a:lnTo>
                    <a:pt x="941911" y="686991"/>
                  </a:lnTo>
                  <a:lnTo>
                    <a:pt x="945897" y="682625"/>
                  </a:lnTo>
                  <a:lnTo>
                    <a:pt x="948289" y="681038"/>
                  </a:lnTo>
                  <a:lnTo>
                    <a:pt x="950282" y="679054"/>
                  </a:lnTo>
                  <a:lnTo>
                    <a:pt x="949086" y="679054"/>
                  </a:lnTo>
                  <a:close/>
                  <a:moveTo>
                    <a:pt x="1038375" y="620713"/>
                  </a:moveTo>
                  <a:lnTo>
                    <a:pt x="1049138" y="620713"/>
                  </a:lnTo>
                  <a:lnTo>
                    <a:pt x="1059502" y="621110"/>
                  </a:lnTo>
                  <a:lnTo>
                    <a:pt x="1069866" y="622300"/>
                  </a:lnTo>
                  <a:lnTo>
                    <a:pt x="1079432" y="623491"/>
                  </a:lnTo>
                  <a:lnTo>
                    <a:pt x="1088999" y="625872"/>
                  </a:lnTo>
                  <a:lnTo>
                    <a:pt x="1098167" y="627857"/>
                  </a:lnTo>
                  <a:lnTo>
                    <a:pt x="1106937" y="630238"/>
                  </a:lnTo>
                  <a:lnTo>
                    <a:pt x="1115307" y="633413"/>
                  </a:lnTo>
                  <a:lnTo>
                    <a:pt x="1123678" y="636191"/>
                  </a:lnTo>
                  <a:lnTo>
                    <a:pt x="1130853" y="639763"/>
                  </a:lnTo>
                  <a:lnTo>
                    <a:pt x="1138028" y="642938"/>
                  </a:lnTo>
                  <a:lnTo>
                    <a:pt x="1144805" y="646510"/>
                  </a:lnTo>
                  <a:lnTo>
                    <a:pt x="1156365" y="652860"/>
                  </a:lnTo>
                  <a:lnTo>
                    <a:pt x="1166729" y="659607"/>
                  </a:lnTo>
                  <a:lnTo>
                    <a:pt x="1174701" y="664766"/>
                  </a:lnTo>
                  <a:lnTo>
                    <a:pt x="1180680" y="669529"/>
                  </a:lnTo>
                  <a:lnTo>
                    <a:pt x="1185862" y="673497"/>
                  </a:lnTo>
                  <a:lnTo>
                    <a:pt x="1185862" y="676275"/>
                  </a:lnTo>
                  <a:lnTo>
                    <a:pt x="1185862" y="684213"/>
                  </a:lnTo>
                  <a:lnTo>
                    <a:pt x="1185065" y="688975"/>
                  </a:lnTo>
                  <a:lnTo>
                    <a:pt x="1183869" y="694532"/>
                  </a:lnTo>
                  <a:lnTo>
                    <a:pt x="1182274" y="700088"/>
                  </a:lnTo>
                  <a:lnTo>
                    <a:pt x="1180281" y="704850"/>
                  </a:lnTo>
                  <a:lnTo>
                    <a:pt x="1179086" y="707629"/>
                  </a:lnTo>
                  <a:lnTo>
                    <a:pt x="1177093" y="710010"/>
                  </a:lnTo>
                  <a:lnTo>
                    <a:pt x="1175498" y="711994"/>
                  </a:lnTo>
                  <a:lnTo>
                    <a:pt x="1173505" y="713979"/>
                  </a:lnTo>
                  <a:lnTo>
                    <a:pt x="1170715" y="715963"/>
                  </a:lnTo>
                  <a:lnTo>
                    <a:pt x="1168323" y="717154"/>
                  </a:lnTo>
                  <a:lnTo>
                    <a:pt x="1165533" y="718344"/>
                  </a:lnTo>
                  <a:lnTo>
                    <a:pt x="1161945" y="719138"/>
                  </a:lnTo>
                  <a:lnTo>
                    <a:pt x="1158756" y="719535"/>
                  </a:lnTo>
                  <a:lnTo>
                    <a:pt x="1154770" y="719535"/>
                  </a:lnTo>
                  <a:lnTo>
                    <a:pt x="1150784" y="719138"/>
                  </a:lnTo>
                  <a:lnTo>
                    <a:pt x="1146001" y="718344"/>
                  </a:lnTo>
                  <a:lnTo>
                    <a:pt x="1140819" y="717154"/>
                  </a:lnTo>
                  <a:lnTo>
                    <a:pt x="1135238" y="715566"/>
                  </a:lnTo>
                  <a:lnTo>
                    <a:pt x="1129259" y="712788"/>
                  </a:lnTo>
                  <a:lnTo>
                    <a:pt x="1123678" y="710010"/>
                  </a:lnTo>
                  <a:lnTo>
                    <a:pt x="1120091" y="708819"/>
                  </a:lnTo>
                  <a:lnTo>
                    <a:pt x="1114112" y="707629"/>
                  </a:lnTo>
                  <a:lnTo>
                    <a:pt x="1098964" y="704850"/>
                  </a:lnTo>
                  <a:lnTo>
                    <a:pt x="1083418" y="702072"/>
                  </a:lnTo>
                  <a:lnTo>
                    <a:pt x="1077439" y="700882"/>
                  </a:lnTo>
                  <a:lnTo>
                    <a:pt x="1073852" y="700088"/>
                  </a:lnTo>
                  <a:lnTo>
                    <a:pt x="1104545" y="714772"/>
                  </a:lnTo>
                  <a:lnTo>
                    <a:pt x="1118895" y="721122"/>
                  </a:lnTo>
                  <a:lnTo>
                    <a:pt x="1125671" y="723504"/>
                  </a:lnTo>
                  <a:lnTo>
                    <a:pt x="1132448" y="725885"/>
                  </a:lnTo>
                  <a:lnTo>
                    <a:pt x="1138826" y="728266"/>
                  </a:lnTo>
                  <a:lnTo>
                    <a:pt x="1144805" y="729457"/>
                  </a:lnTo>
                  <a:lnTo>
                    <a:pt x="1150784" y="730647"/>
                  </a:lnTo>
                  <a:lnTo>
                    <a:pt x="1155966" y="731044"/>
                  </a:lnTo>
                  <a:lnTo>
                    <a:pt x="1161148" y="730647"/>
                  </a:lnTo>
                  <a:lnTo>
                    <a:pt x="1165931" y="729457"/>
                  </a:lnTo>
                  <a:lnTo>
                    <a:pt x="1170316" y="727869"/>
                  </a:lnTo>
                  <a:lnTo>
                    <a:pt x="1174302" y="725091"/>
                  </a:lnTo>
                  <a:lnTo>
                    <a:pt x="1175498" y="735410"/>
                  </a:lnTo>
                  <a:lnTo>
                    <a:pt x="1175897" y="744935"/>
                  </a:lnTo>
                  <a:lnTo>
                    <a:pt x="1175498" y="753666"/>
                  </a:lnTo>
                  <a:lnTo>
                    <a:pt x="1175099" y="762397"/>
                  </a:lnTo>
                  <a:lnTo>
                    <a:pt x="1176694" y="761207"/>
                  </a:lnTo>
                  <a:lnTo>
                    <a:pt x="1177491" y="760413"/>
                  </a:lnTo>
                  <a:lnTo>
                    <a:pt x="1178687" y="760016"/>
                  </a:lnTo>
                  <a:lnTo>
                    <a:pt x="1179086" y="760413"/>
                  </a:lnTo>
                  <a:lnTo>
                    <a:pt x="1179484" y="761207"/>
                  </a:lnTo>
                  <a:lnTo>
                    <a:pt x="1179883" y="763985"/>
                  </a:lnTo>
                  <a:lnTo>
                    <a:pt x="1180281" y="767954"/>
                  </a:lnTo>
                  <a:lnTo>
                    <a:pt x="1180281" y="773113"/>
                  </a:lnTo>
                  <a:lnTo>
                    <a:pt x="1179086" y="785813"/>
                  </a:lnTo>
                  <a:lnTo>
                    <a:pt x="1177491" y="800498"/>
                  </a:lnTo>
                  <a:lnTo>
                    <a:pt x="1175498" y="814388"/>
                  </a:lnTo>
                  <a:lnTo>
                    <a:pt x="1173505" y="826294"/>
                  </a:lnTo>
                  <a:lnTo>
                    <a:pt x="1171911" y="833438"/>
                  </a:lnTo>
                  <a:lnTo>
                    <a:pt x="1170715" y="834629"/>
                  </a:lnTo>
                  <a:lnTo>
                    <a:pt x="1170316" y="834232"/>
                  </a:lnTo>
                  <a:lnTo>
                    <a:pt x="1169519" y="842169"/>
                  </a:lnTo>
                  <a:lnTo>
                    <a:pt x="1168323" y="849710"/>
                  </a:lnTo>
                  <a:lnTo>
                    <a:pt x="1166729" y="856854"/>
                  </a:lnTo>
                  <a:lnTo>
                    <a:pt x="1165134" y="863998"/>
                  </a:lnTo>
                  <a:lnTo>
                    <a:pt x="1162742" y="870744"/>
                  </a:lnTo>
                  <a:lnTo>
                    <a:pt x="1160351" y="877491"/>
                  </a:lnTo>
                  <a:lnTo>
                    <a:pt x="1157959" y="883841"/>
                  </a:lnTo>
                  <a:lnTo>
                    <a:pt x="1154770" y="890191"/>
                  </a:lnTo>
                  <a:lnTo>
                    <a:pt x="1151980" y="896541"/>
                  </a:lnTo>
                  <a:lnTo>
                    <a:pt x="1148791" y="902098"/>
                  </a:lnTo>
                  <a:lnTo>
                    <a:pt x="1145602" y="907654"/>
                  </a:lnTo>
                  <a:lnTo>
                    <a:pt x="1141616" y="913210"/>
                  </a:lnTo>
                  <a:lnTo>
                    <a:pt x="1138028" y="918370"/>
                  </a:lnTo>
                  <a:lnTo>
                    <a:pt x="1134042" y="923529"/>
                  </a:lnTo>
                  <a:lnTo>
                    <a:pt x="1126070" y="932260"/>
                  </a:lnTo>
                  <a:lnTo>
                    <a:pt x="1117699" y="940595"/>
                  </a:lnTo>
                  <a:lnTo>
                    <a:pt x="1108531" y="947738"/>
                  </a:lnTo>
                  <a:lnTo>
                    <a:pt x="1099762" y="954088"/>
                  </a:lnTo>
                  <a:lnTo>
                    <a:pt x="1090593" y="959248"/>
                  </a:lnTo>
                  <a:lnTo>
                    <a:pt x="1081027" y="963216"/>
                  </a:lnTo>
                  <a:lnTo>
                    <a:pt x="1077041" y="964804"/>
                  </a:lnTo>
                  <a:lnTo>
                    <a:pt x="1072257" y="966391"/>
                  </a:lnTo>
                  <a:lnTo>
                    <a:pt x="1067474" y="967185"/>
                  </a:lnTo>
                  <a:lnTo>
                    <a:pt x="1063488" y="967979"/>
                  </a:lnTo>
                  <a:lnTo>
                    <a:pt x="1059103" y="968376"/>
                  </a:lnTo>
                  <a:lnTo>
                    <a:pt x="1054719" y="968376"/>
                  </a:lnTo>
                  <a:lnTo>
                    <a:pt x="1051530" y="968376"/>
                  </a:lnTo>
                  <a:lnTo>
                    <a:pt x="1047543" y="967979"/>
                  </a:lnTo>
                  <a:lnTo>
                    <a:pt x="1043956" y="967185"/>
                  </a:lnTo>
                  <a:lnTo>
                    <a:pt x="1039970" y="965995"/>
                  </a:lnTo>
                  <a:lnTo>
                    <a:pt x="1031998" y="962820"/>
                  </a:lnTo>
                  <a:lnTo>
                    <a:pt x="1023627" y="958851"/>
                  </a:lnTo>
                  <a:lnTo>
                    <a:pt x="1014857" y="953295"/>
                  </a:lnTo>
                  <a:lnTo>
                    <a:pt x="1006088" y="947341"/>
                  </a:lnTo>
                  <a:lnTo>
                    <a:pt x="997318" y="939801"/>
                  </a:lnTo>
                  <a:lnTo>
                    <a:pt x="988549" y="931863"/>
                  </a:lnTo>
                  <a:lnTo>
                    <a:pt x="979779" y="922338"/>
                  </a:lnTo>
                  <a:lnTo>
                    <a:pt x="971807" y="912813"/>
                  </a:lnTo>
                  <a:lnTo>
                    <a:pt x="963835" y="902098"/>
                  </a:lnTo>
                  <a:lnTo>
                    <a:pt x="956660" y="890985"/>
                  </a:lnTo>
                  <a:lnTo>
                    <a:pt x="949883" y="878682"/>
                  </a:lnTo>
                  <a:lnTo>
                    <a:pt x="943904" y="865982"/>
                  </a:lnTo>
                  <a:lnTo>
                    <a:pt x="941512" y="859632"/>
                  </a:lnTo>
                  <a:lnTo>
                    <a:pt x="938722" y="852885"/>
                  </a:lnTo>
                  <a:lnTo>
                    <a:pt x="936729" y="846138"/>
                  </a:lnTo>
                  <a:lnTo>
                    <a:pt x="934736" y="839391"/>
                  </a:lnTo>
                  <a:lnTo>
                    <a:pt x="933540" y="843757"/>
                  </a:lnTo>
                  <a:lnTo>
                    <a:pt x="931547" y="847329"/>
                  </a:lnTo>
                  <a:lnTo>
                    <a:pt x="929554" y="849710"/>
                  </a:lnTo>
                  <a:lnTo>
                    <a:pt x="928757" y="850107"/>
                  </a:lnTo>
                  <a:lnTo>
                    <a:pt x="927960" y="850504"/>
                  </a:lnTo>
                  <a:lnTo>
                    <a:pt x="926764" y="850107"/>
                  </a:lnTo>
                  <a:lnTo>
                    <a:pt x="925568" y="849710"/>
                  </a:lnTo>
                  <a:lnTo>
                    <a:pt x="924372" y="848123"/>
                  </a:lnTo>
                  <a:lnTo>
                    <a:pt x="923575" y="846535"/>
                  </a:lnTo>
                  <a:lnTo>
                    <a:pt x="921582" y="842963"/>
                  </a:lnTo>
                  <a:lnTo>
                    <a:pt x="920386" y="837407"/>
                  </a:lnTo>
                  <a:lnTo>
                    <a:pt x="918791" y="831057"/>
                  </a:lnTo>
                  <a:lnTo>
                    <a:pt x="917596" y="823516"/>
                  </a:lnTo>
                  <a:lnTo>
                    <a:pt x="917197" y="815182"/>
                  </a:lnTo>
                  <a:lnTo>
                    <a:pt x="916798" y="806054"/>
                  </a:lnTo>
                  <a:lnTo>
                    <a:pt x="917197" y="798116"/>
                  </a:lnTo>
                  <a:lnTo>
                    <a:pt x="917596" y="790576"/>
                  </a:lnTo>
                  <a:lnTo>
                    <a:pt x="918393" y="783829"/>
                  </a:lnTo>
                  <a:lnTo>
                    <a:pt x="919987" y="777479"/>
                  </a:lnTo>
                  <a:lnTo>
                    <a:pt x="921183" y="772319"/>
                  </a:lnTo>
                  <a:lnTo>
                    <a:pt x="922379" y="767954"/>
                  </a:lnTo>
                  <a:lnTo>
                    <a:pt x="924372" y="764779"/>
                  </a:lnTo>
                  <a:lnTo>
                    <a:pt x="925169" y="763588"/>
                  </a:lnTo>
                  <a:lnTo>
                    <a:pt x="926365" y="763191"/>
                  </a:lnTo>
                  <a:lnTo>
                    <a:pt x="923176" y="759619"/>
                  </a:lnTo>
                  <a:lnTo>
                    <a:pt x="920785" y="756444"/>
                  </a:lnTo>
                  <a:lnTo>
                    <a:pt x="918393" y="752476"/>
                  </a:lnTo>
                  <a:lnTo>
                    <a:pt x="916798" y="748507"/>
                  </a:lnTo>
                  <a:lnTo>
                    <a:pt x="915204" y="744538"/>
                  </a:lnTo>
                  <a:lnTo>
                    <a:pt x="914407" y="739776"/>
                  </a:lnTo>
                  <a:lnTo>
                    <a:pt x="913609" y="735807"/>
                  </a:lnTo>
                  <a:lnTo>
                    <a:pt x="913211" y="731044"/>
                  </a:lnTo>
                  <a:lnTo>
                    <a:pt x="912812" y="727076"/>
                  </a:lnTo>
                  <a:lnTo>
                    <a:pt x="912812" y="721916"/>
                  </a:lnTo>
                  <a:lnTo>
                    <a:pt x="913609" y="712391"/>
                  </a:lnTo>
                  <a:lnTo>
                    <a:pt x="915204" y="703263"/>
                  </a:lnTo>
                  <a:lnTo>
                    <a:pt x="917197" y="694135"/>
                  </a:lnTo>
                  <a:lnTo>
                    <a:pt x="920386" y="685007"/>
                  </a:lnTo>
                  <a:lnTo>
                    <a:pt x="923575" y="676672"/>
                  </a:lnTo>
                  <a:lnTo>
                    <a:pt x="927162" y="668735"/>
                  </a:lnTo>
                  <a:lnTo>
                    <a:pt x="930750" y="661988"/>
                  </a:lnTo>
                  <a:lnTo>
                    <a:pt x="934337" y="656035"/>
                  </a:lnTo>
                  <a:lnTo>
                    <a:pt x="937526" y="651272"/>
                  </a:lnTo>
                  <a:lnTo>
                    <a:pt x="940715" y="647700"/>
                  </a:lnTo>
                  <a:lnTo>
                    <a:pt x="943107" y="646113"/>
                  </a:lnTo>
                  <a:lnTo>
                    <a:pt x="955862" y="639763"/>
                  </a:lnTo>
                  <a:lnTo>
                    <a:pt x="968219" y="634604"/>
                  </a:lnTo>
                  <a:lnTo>
                    <a:pt x="980178" y="630238"/>
                  </a:lnTo>
                  <a:lnTo>
                    <a:pt x="992535" y="627063"/>
                  </a:lnTo>
                  <a:lnTo>
                    <a:pt x="1004493" y="624285"/>
                  </a:lnTo>
                  <a:lnTo>
                    <a:pt x="1016053" y="622300"/>
                  </a:lnTo>
                  <a:lnTo>
                    <a:pt x="1027214" y="621110"/>
                  </a:lnTo>
                  <a:lnTo>
                    <a:pt x="1038375" y="620713"/>
                  </a:lnTo>
                  <a:close/>
                  <a:moveTo>
                    <a:pt x="1043186" y="515586"/>
                  </a:moveTo>
                  <a:lnTo>
                    <a:pt x="1022934" y="515983"/>
                  </a:lnTo>
                  <a:lnTo>
                    <a:pt x="1002682" y="516777"/>
                  </a:lnTo>
                  <a:lnTo>
                    <a:pt x="982827" y="518364"/>
                  </a:lnTo>
                  <a:lnTo>
                    <a:pt x="962972" y="519952"/>
                  </a:lnTo>
                  <a:lnTo>
                    <a:pt x="943514" y="521937"/>
                  </a:lnTo>
                  <a:lnTo>
                    <a:pt x="924056" y="525113"/>
                  </a:lnTo>
                  <a:lnTo>
                    <a:pt x="904598" y="527891"/>
                  </a:lnTo>
                  <a:lnTo>
                    <a:pt x="885140" y="531861"/>
                  </a:lnTo>
                  <a:lnTo>
                    <a:pt x="866476" y="535830"/>
                  </a:lnTo>
                  <a:lnTo>
                    <a:pt x="847812" y="540594"/>
                  </a:lnTo>
                  <a:lnTo>
                    <a:pt x="829148" y="545754"/>
                  </a:lnTo>
                  <a:lnTo>
                    <a:pt x="810485" y="550914"/>
                  </a:lnTo>
                  <a:lnTo>
                    <a:pt x="792218" y="556869"/>
                  </a:lnTo>
                  <a:lnTo>
                    <a:pt x="774348" y="563220"/>
                  </a:lnTo>
                  <a:lnTo>
                    <a:pt x="756082" y="569968"/>
                  </a:lnTo>
                  <a:lnTo>
                    <a:pt x="738609" y="577113"/>
                  </a:lnTo>
                  <a:lnTo>
                    <a:pt x="721137" y="585449"/>
                  </a:lnTo>
                  <a:lnTo>
                    <a:pt x="704061" y="593388"/>
                  </a:lnTo>
                  <a:lnTo>
                    <a:pt x="686986" y="601724"/>
                  </a:lnTo>
                  <a:lnTo>
                    <a:pt x="670308" y="610457"/>
                  </a:lnTo>
                  <a:lnTo>
                    <a:pt x="653630" y="619587"/>
                  </a:lnTo>
                  <a:lnTo>
                    <a:pt x="637745" y="629114"/>
                  </a:lnTo>
                  <a:lnTo>
                    <a:pt x="621861" y="639037"/>
                  </a:lnTo>
                  <a:lnTo>
                    <a:pt x="605977" y="649755"/>
                  </a:lnTo>
                  <a:lnTo>
                    <a:pt x="590490" y="660473"/>
                  </a:lnTo>
                  <a:lnTo>
                    <a:pt x="575400" y="671190"/>
                  </a:lnTo>
                  <a:lnTo>
                    <a:pt x="559913" y="682702"/>
                  </a:lnTo>
                  <a:lnTo>
                    <a:pt x="545617" y="694610"/>
                  </a:lnTo>
                  <a:lnTo>
                    <a:pt x="531322" y="706519"/>
                  </a:lnTo>
                  <a:lnTo>
                    <a:pt x="517026" y="719221"/>
                  </a:lnTo>
                  <a:lnTo>
                    <a:pt x="503525" y="731924"/>
                  </a:lnTo>
                  <a:lnTo>
                    <a:pt x="490023" y="745023"/>
                  </a:lnTo>
                  <a:lnTo>
                    <a:pt x="476919" y="758520"/>
                  </a:lnTo>
                  <a:lnTo>
                    <a:pt x="464212" y="772413"/>
                  </a:lnTo>
                  <a:lnTo>
                    <a:pt x="451504" y="786306"/>
                  </a:lnTo>
                  <a:lnTo>
                    <a:pt x="439591" y="800596"/>
                  </a:lnTo>
                  <a:lnTo>
                    <a:pt x="427678" y="815680"/>
                  </a:lnTo>
                  <a:lnTo>
                    <a:pt x="416162" y="830368"/>
                  </a:lnTo>
                  <a:lnTo>
                    <a:pt x="405441" y="845452"/>
                  </a:lnTo>
                  <a:lnTo>
                    <a:pt x="394322" y="860933"/>
                  </a:lnTo>
                  <a:lnTo>
                    <a:pt x="383997" y="876811"/>
                  </a:lnTo>
                  <a:lnTo>
                    <a:pt x="374070" y="892689"/>
                  </a:lnTo>
                  <a:lnTo>
                    <a:pt x="364539" y="908964"/>
                  </a:lnTo>
                  <a:lnTo>
                    <a:pt x="355009" y="925636"/>
                  </a:lnTo>
                  <a:lnTo>
                    <a:pt x="346272" y="941911"/>
                  </a:lnTo>
                  <a:lnTo>
                    <a:pt x="337933" y="959377"/>
                  </a:lnTo>
                  <a:lnTo>
                    <a:pt x="329594" y="976048"/>
                  </a:lnTo>
                  <a:lnTo>
                    <a:pt x="322049" y="993911"/>
                  </a:lnTo>
                  <a:lnTo>
                    <a:pt x="314901" y="1011377"/>
                  </a:lnTo>
                  <a:lnTo>
                    <a:pt x="308151" y="1029240"/>
                  </a:lnTo>
                  <a:lnTo>
                    <a:pt x="301797" y="1047500"/>
                  </a:lnTo>
                  <a:lnTo>
                    <a:pt x="295840" y="1065362"/>
                  </a:lnTo>
                  <a:lnTo>
                    <a:pt x="290678" y="1084019"/>
                  </a:lnTo>
                  <a:lnTo>
                    <a:pt x="285516" y="1102676"/>
                  </a:lnTo>
                  <a:lnTo>
                    <a:pt x="280751" y="1121729"/>
                  </a:lnTo>
                  <a:lnTo>
                    <a:pt x="276780" y="1140783"/>
                  </a:lnTo>
                  <a:lnTo>
                    <a:pt x="272809" y="1159440"/>
                  </a:lnTo>
                  <a:lnTo>
                    <a:pt x="270029" y="1178890"/>
                  </a:lnTo>
                  <a:lnTo>
                    <a:pt x="266852" y="1198341"/>
                  </a:lnTo>
                  <a:lnTo>
                    <a:pt x="264867" y="1218188"/>
                  </a:lnTo>
                  <a:lnTo>
                    <a:pt x="263278" y="1237639"/>
                  </a:lnTo>
                  <a:lnTo>
                    <a:pt x="261690" y="1257883"/>
                  </a:lnTo>
                  <a:lnTo>
                    <a:pt x="260896" y="1277731"/>
                  </a:lnTo>
                  <a:lnTo>
                    <a:pt x="260498" y="1297975"/>
                  </a:lnTo>
                  <a:lnTo>
                    <a:pt x="260896" y="1318220"/>
                  </a:lnTo>
                  <a:lnTo>
                    <a:pt x="261690" y="1338067"/>
                  </a:lnTo>
                  <a:lnTo>
                    <a:pt x="263278" y="1357915"/>
                  </a:lnTo>
                  <a:lnTo>
                    <a:pt x="264867" y="1377763"/>
                  </a:lnTo>
                  <a:lnTo>
                    <a:pt x="266852" y="1397213"/>
                  </a:lnTo>
                  <a:lnTo>
                    <a:pt x="270029" y="1416664"/>
                  </a:lnTo>
                  <a:lnTo>
                    <a:pt x="272809" y="1436114"/>
                  </a:lnTo>
                  <a:lnTo>
                    <a:pt x="276780" y="1455168"/>
                  </a:lnTo>
                  <a:lnTo>
                    <a:pt x="280751" y="1474222"/>
                  </a:lnTo>
                  <a:lnTo>
                    <a:pt x="285516" y="1493275"/>
                  </a:lnTo>
                  <a:lnTo>
                    <a:pt x="290678" y="1511535"/>
                  </a:lnTo>
                  <a:lnTo>
                    <a:pt x="295840" y="1530192"/>
                  </a:lnTo>
                  <a:lnTo>
                    <a:pt x="301797" y="1548452"/>
                  </a:lnTo>
                  <a:lnTo>
                    <a:pt x="308151" y="1566314"/>
                  </a:lnTo>
                  <a:lnTo>
                    <a:pt x="314901" y="1584177"/>
                  </a:lnTo>
                  <a:lnTo>
                    <a:pt x="322049" y="1602040"/>
                  </a:lnTo>
                  <a:lnTo>
                    <a:pt x="329594" y="1619109"/>
                  </a:lnTo>
                  <a:lnTo>
                    <a:pt x="337933" y="1636575"/>
                  </a:lnTo>
                  <a:lnTo>
                    <a:pt x="346272" y="1653247"/>
                  </a:lnTo>
                  <a:lnTo>
                    <a:pt x="355009" y="1670316"/>
                  </a:lnTo>
                  <a:lnTo>
                    <a:pt x="364539" y="1686591"/>
                  </a:lnTo>
                  <a:lnTo>
                    <a:pt x="374070" y="1703262"/>
                  </a:lnTo>
                  <a:lnTo>
                    <a:pt x="383997" y="1719140"/>
                  </a:lnTo>
                  <a:lnTo>
                    <a:pt x="394322" y="1734622"/>
                  </a:lnTo>
                  <a:lnTo>
                    <a:pt x="405441" y="1750500"/>
                  </a:lnTo>
                  <a:lnTo>
                    <a:pt x="416162" y="1765584"/>
                  </a:lnTo>
                  <a:lnTo>
                    <a:pt x="427678" y="1780271"/>
                  </a:lnTo>
                  <a:lnTo>
                    <a:pt x="439591" y="1794958"/>
                  </a:lnTo>
                  <a:lnTo>
                    <a:pt x="451504" y="1809248"/>
                  </a:lnTo>
                  <a:lnTo>
                    <a:pt x="464212" y="1823142"/>
                  </a:lnTo>
                  <a:lnTo>
                    <a:pt x="476919" y="1837035"/>
                  </a:lnTo>
                  <a:lnTo>
                    <a:pt x="490023" y="1850531"/>
                  </a:lnTo>
                  <a:lnTo>
                    <a:pt x="503525" y="1863631"/>
                  </a:lnTo>
                  <a:lnTo>
                    <a:pt x="517026" y="1876333"/>
                  </a:lnTo>
                  <a:lnTo>
                    <a:pt x="531322" y="1889035"/>
                  </a:lnTo>
                  <a:lnTo>
                    <a:pt x="545617" y="1900944"/>
                  </a:lnTo>
                  <a:lnTo>
                    <a:pt x="559913" y="1912852"/>
                  </a:lnTo>
                  <a:lnTo>
                    <a:pt x="575400" y="1923967"/>
                  </a:lnTo>
                  <a:lnTo>
                    <a:pt x="590490" y="1935479"/>
                  </a:lnTo>
                  <a:lnTo>
                    <a:pt x="605977" y="1945799"/>
                  </a:lnTo>
                  <a:lnTo>
                    <a:pt x="621861" y="1956517"/>
                  </a:lnTo>
                  <a:lnTo>
                    <a:pt x="637745" y="1966044"/>
                  </a:lnTo>
                  <a:lnTo>
                    <a:pt x="653630" y="1975968"/>
                  </a:lnTo>
                  <a:lnTo>
                    <a:pt x="670308" y="1985097"/>
                  </a:lnTo>
                  <a:lnTo>
                    <a:pt x="686986" y="1994227"/>
                  </a:lnTo>
                  <a:lnTo>
                    <a:pt x="704061" y="2002563"/>
                  </a:lnTo>
                  <a:lnTo>
                    <a:pt x="721137" y="2010502"/>
                  </a:lnTo>
                  <a:lnTo>
                    <a:pt x="738609" y="2018044"/>
                  </a:lnTo>
                  <a:lnTo>
                    <a:pt x="756082" y="2025189"/>
                  </a:lnTo>
                  <a:lnTo>
                    <a:pt x="774348" y="2032335"/>
                  </a:lnTo>
                  <a:lnTo>
                    <a:pt x="792218" y="2038686"/>
                  </a:lnTo>
                  <a:lnTo>
                    <a:pt x="810485" y="2044640"/>
                  </a:lnTo>
                  <a:lnTo>
                    <a:pt x="829148" y="2050197"/>
                  </a:lnTo>
                  <a:lnTo>
                    <a:pt x="847812" y="2055358"/>
                  </a:lnTo>
                  <a:lnTo>
                    <a:pt x="866476" y="2059724"/>
                  </a:lnTo>
                  <a:lnTo>
                    <a:pt x="885140" y="2064091"/>
                  </a:lnTo>
                  <a:lnTo>
                    <a:pt x="904598" y="2067266"/>
                  </a:lnTo>
                  <a:lnTo>
                    <a:pt x="924056" y="2070839"/>
                  </a:lnTo>
                  <a:lnTo>
                    <a:pt x="943514" y="2073220"/>
                  </a:lnTo>
                  <a:lnTo>
                    <a:pt x="962972" y="2075999"/>
                  </a:lnTo>
                  <a:lnTo>
                    <a:pt x="982827" y="2077587"/>
                  </a:lnTo>
                  <a:lnTo>
                    <a:pt x="1002682" y="2078778"/>
                  </a:lnTo>
                  <a:lnTo>
                    <a:pt x="1022934" y="2079572"/>
                  </a:lnTo>
                  <a:lnTo>
                    <a:pt x="1043186" y="2079572"/>
                  </a:lnTo>
                  <a:lnTo>
                    <a:pt x="1063041" y="2079572"/>
                  </a:lnTo>
                  <a:lnTo>
                    <a:pt x="1083293" y="2078778"/>
                  </a:lnTo>
                  <a:lnTo>
                    <a:pt x="1103148" y="2077587"/>
                  </a:lnTo>
                  <a:lnTo>
                    <a:pt x="1122606" y="2075999"/>
                  </a:lnTo>
                  <a:lnTo>
                    <a:pt x="1142064" y="2073220"/>
                  </a:lnTo>
                  <a:lnTo>
                    <a:pt x="1161919" y="2070839"/>
                  </a:lnTo>
                  <a:lnTo>
                    <a:pt x="1180980" y="2067266"/>
                  </a:lnTo>
                  <a:lnTo>
                    <a:pt x="1200438" y="2064091"/>
                  </a:lnTo>
                  <a:lnTo>
                    <a:pt x="1219499" y="2059724"/>
                  </a:lnTo>
                  <a:lnTo>
                    <a:pt x="1237766" y="2055358"/>
                  </a:lnTo>
                  <a:lnTo>
                    <a:pt x="1256827" y="2050197"/>
                  </a:lnTo>
                  <a:lnTo>
                    <a:pt x="1275093" y="2044640"/>
                  </a:lnTo>
                  <a:lnTo>
                    <a:pt x="1293757" y="2038686"/>
                  </a:lnTo>
                  <a:lnTo>
                    <a:pt x="1311627" y="2032335"/>
                  </a:lnTo>
                  <a:lnTo>
                    <a:pt x="1329496" y="2025189"/>
                  </a:lnTo>
                  <a:lnTo>
                    <a:pt x="1347366" y="2018044"/>
                  </a:lnTo>
                  <a:lnTo>
                    <a:pt x="1364441" y="2010502"/>
                  </a:lnTo>
                  <a:lnTo>
                    <a:pt x="1381914" y="2002563"/>
                  </a:lnTo>
                  <a:lnTo>
                    <a:pt x="1398592" y="1994227"/>
                  </a:lnTo>
                  <a:lnTo>
                    <a:pt x="1415667" y="1985097"/>
                  </a:lnTo>
                  <a:lnTo>
                    <a:pt x="1431949" y="1975968"/>
                  </a:lnTo>
                  <a:lnTo>
                    <a:pt x="1447833" y="1966044"/>
                  </a:lnTo>
                  <a:lnTo>
                    <a:pt x="1464114" y="1956517"/>
                  </a:lnTo>
                  <a:lnTo>
                    <a:pt x="1479998" y="1945799"/>
                  </a:lnTo>
                  <a:lnTo>
                    <a:pt x="1495088" y="1935479"/>
                  </a:lnTo>
                  <a:lnTo>
                    <a:pt x="1510575" y="1923967"/>
                  </a:lnTo>
                  <a:lnTo>
                    <a:pt x="1525665" y="1912852"/>
                  </a:lnTo>
                  <a:lnTo>
                    <a:pt x="1539960" y="1900944"/>
                  </a:lnTo>
                  <a:lnTo>
                    <a:pt x="1554256" y="1889035"/>
                  </a:lnTo>
                  <a:lnTo>
                    <a:pt x="1568551" y="1876333"/>
                  </a:lnTo>
                  <a:lnTo>
                    <a:pt x="1582053" y="1863631"/>
                  </a:lnTo>
                  <a:lnTo>
                    <a:pt x="1595555" y="1850531"/>
                  </a:lnTo>
                  <a:lnTo>
                    <a:pt x="1608659" y="1837035"/>
                  </a:lnTo>
                  <a:lnTo>
                    <a:pt x="1621763" y="1823142"/>
                  </a:lnTo>
                  <a:lnTo>
                    <a:pt x="1634073" y="1809248"/>
                  </a:lnTo>
                  <a:lnTo>
                    <a:pt x="1646383" y="1794958"/>
                  </a:lnTo>
                  <a:lnTo>
                    <a:pt x="1657899" y="1780271"/>
                  </a:lnTo>
                  <a:lnTo>
                    <a:pt x="1669415" y="1765584"/>
                  </a:lnTo>
                  <a:lnTo>
                    <a:pt x="1680534" y="1750500"/>
                  </a:lnTo>
                  <a:lnTo>
                    <a:pt x="1691256" y="1734622"/>
                  </a:lnTo>
                  <a:lnTo>
                    <a:pt x="1701581" y="1719140"/>
                  </a:lnTo>
                  <a:lnTo>
                    <a:pt x="1711508" y="1703262"/>
                  </a:lnTo>
                  <a:lnTo>
                    <a:pt x="1721436" y="1686591"/>
                  </a:lnTo>
                  <a:lnTo>
                    <a:pt x="1730569" y="1670316"/>
                  </a:lnTo>
                  <a:lnTo>
                    <a:pt x="1739305" y="1653247"/>
                  </a:lnTo>
                  <a:lnTo>
                    <a:pt x="1748041" y="1636575"/>
                  </a:lnTo>
                  <a:lnTo>
                    <a:pt x="1755983" y="1619109"/>
                  </a:lnTo>
                  <a:lnTo>
                    <a:pt x="1763529" y="1602040"/>
                  </a:lnTo>
                  <a:lnTo>
                    <a:pt x="1770676" y="1584177"/>
                  </a:lnTo>
                  <a:lnTo>
                    <a:pt x="1777427" y="1566314"/>
                  </a:lnTo>
                  <a:lnTo>
                    <a:pt x="1783781" y="1548452"/>
                  </a:lnTo>
                  <a:lnTo>
                    <a:pt x="1789737" y="1530192"/>
                  </a:lnTo>
                  <a:lnTo>
                    <a:pt x="1795694" y="1511535"/>
                  </a:lnTo>
                  <a:lnTo>
                    <a:pt x="1800459" y="1493275"/>
                  </a:lnTo>
                  <a:lnTo>
                    <a:pt x="1804827" y="1474222"/>
                  </a:lnTo>
                  <a:lnTo>
                    <a:pt x="1809195" y="1455168"/>
                  </a:lnTo>
                  <a:lnTo>
                    <a:pt x="1812769" y="1436114"/>
                  </a:lnTo>
                  <a:lnTo>
                    <a:pt x="1816343" y="1416664"/>
                  </a:lnTo>
                  <a:lnTo>
                    <a:pt x="1818726" y="1397213"/>
                  </a:lnTo>
                  <a:lnTo>
                    <a:pt x="1820711" y="1377763"/>
                  </a:lnTo>
                  <a:lnTo>
                    <a:pt x="1823094" y="1357915"/>
                  </a:lnTo>
                  <a:lnTo>
                    <a:pt x="1824285" y="1338067"/>
                  </a:lnTo>
                  <a:lnTo>
                    <a:pt x="1824682" y="1318220"/>
                  </a:lnTo>
                  <a:lnTo>
                    <a:pt x="1825079" y="1297975"/>
                  </a:lnTo>
                  <a:lnTo>
                    <a:pt x="1824682" y="1277731"/>
                  </a:lnTo>
                  <a:lnTo>
                    <a:pt x="1824285" y="1257883"/>
                  </a:lnTo>
                  <a:lnTo>
                    <a:pt x="1823094" y="1237639"/>
                  </a:lnTo>
                  <a:lnTo>
                    <a:pt x="1820711" y="1218188"/>
                  </a:lnTo>
                  <a:lnTo>
                    <a:pt x="1818726" y="1198341"/>
                  </a:lnTo>
                  <a:lnTo>
                    <a:pt x="1816343" y="1178890"/>
                  </a:lnTo>
                  <a:lnTo>
                    <a:pt x="1812769" y="1159440"/>
                  </a:lnTo>
                  <a:lnTo>
                    <a:pt x="1809195" y="1140783"/>
                  </a:lnTo>
                  <a:lnTo>
                    <a:pt x="1804827" y="1121729"/>
                  </a:lnTo>
                  <a:lnTo>
                    <a:pt x="1800459" y="1102676"/>
                  </a:lnTo>
                  <a:lnTo>
                    <a:pt x="1795694" y="1084019"/>
                  </a:lnTo>
                  <a:lnTo>
                    <a:pt x="1789737" y="1065362"/>
                  </a:lnTo>
                  <a:lnTo>
                    <a:pt x="1783781" y="1047500"/>
                  </a:lnTo>
                  <a:lnTo>
                    <a:pt x="1777427" y="1029240"/>
                  </a:lnTo>
                  <a:lnTo>
                    <a:pt x="1770676" y="1011377"/>
                  </a:lnTo>
                  <a:lnTo>
                    <a:pt x="1763529" y="993911"/>
                  </a:lnTo>
                  <a:lnTo>
                    <a:pt x="1755983" y="976048"/>
                  </a:lnTo>
                  <a:lnTo>
                    <a:pt x="1748041" y="959377"/>
                  </a:lnTo>
                  <a:lnTo>
                    <a:pt x="1739305" y="941911"/>
                  </a:lnTo>
                  <a:lnTo>
                    <a:pt x="1730569" y="925636"/>
                  </a:lnTo>
                  <a:lnTo>
                    <a:pt x="1721436" y="908964"/>
                  </a:lnTo>
                  <a:lnTo>
                    <a:pt x="1711508" y="892689"/>
                  </a:lnTo>
                  <a:lnTo>
                    <a:pt x="1701581" y="876811"/>
                  </a:lnTo>
                  <a:lnTo>
                    <a:pt x="1691256" y="860933"/>
                  </a:lnTo>
                  <a:lnTo>
                    <a:pt x="1680534" y="845452"/>
                  </a:lnTo>
                  <a:lnTo>
                    <a:pt x="1669415" y="830368"/>
                  </a:lnTo>
                  <a:lnTo>
                    <a:pt x="1657899" y="815680"/>
                  </a:lnTo>
                  <a:lnTo>
                    <a:pt x="1646383" y="800596"/>
                  </a:lnTo>
                  <a:lnTo>
                    <a:pt x="1634073" y="786306"/>
                  </a:lnTo>
                  <a:lnTo>
                    <a:pt x="1621763" y="772413"/>
                  </a:lnTo>
                  <a:lnTo>
                    <a:pt x="1608659" y="758520"/>
                  </a:lnTo>
                  <a:lnTo>
                    <a:pt x="1595555" y="745023"/>
                  </a:lnTo>
                  <a:lnTo>
                    <a:pt x="1582053" y="731924"/>
                  </a:lnTo>
                  <a:lnTo>
                    <a:pt x="1568551" y="719221"/>
                  </a:lnTo>
                  <a:lnTo>
                    <a:pt x="1554256" y="706519"/>
                  </a:lnTo>
                  <a:lnTo>
                    <a:pt x="1539960" y="694610"/>
                  </a:lnTo>
                  <a:lnTo>
                    <a:pt x="1525665" y="682702"/>
                  </a:lnTo>
                  <a:lnTo>
                    <a:pt x="1510575" y="671190"/>
                  </a:lnTo>
                  <a:lnTo>
                    <a:pt x="1495088" y="660473"/>
                  </a:lnTo>
                  <a:lnTo>
                    <a:pt x="1479998" y="649755"/>
                  </a:lnTo>
                  <a:lnTo>
                    <a:pt x="1464114" y="639037"/>
                  </a:lnTo>
                  <a:lnTo>
                    <a:pt x="1447833" y="629114"/>
                  </a:lnTo>
                  <a:lnTo>
                    <a:pt x="1431949" y="619587"/>
                  </a:lnTo>
                  <a:lnTo>
                    <a:pt x="1415667" y="610457"/>
                  </a:lnTo>
                  <a:lnTo>
                    <a:pt x="1398592" y="601724"/>
                  </a:lnTo>
                  <a:lnTo>
                    <a:pt x="1381914" y="593388"/>
                  </a:lnTo>
                  <a:lnTo>
                    <a:pt x="1364441" y="585449"/>
                  </a:lnTo>
                  <a:lnTo>
                    <a:pt x="1347366" y="577113"/>
                  </a:lnTo>
                  <a:lnTo>
                    <a:pt x="1329496" y="569968"/>
                  </a:lnTo>
                  <a:lnTo>
                    <a:pt x="1311627" y="563220"/>
                  </a:lnTo>
                  <a:lnTo>
                    <a:pt x="1293757" y="556869"/>
                  </a:lnTo>
                  <a:lnTo>
                    <a:pt x="1275093" y="550914"/>
                  </a:lnTo>
                  <a:lnTo>
                    <a:pt x="1256827" y="545754"/>
                  </a:lnTo>
                  <a:lnTo>
                    <a:pt x="1237766" y="540594"/>
                  </a:lnTo>
                  <a:lnTo>
                    <a:pt x="1219499" y="535830"/>
                  </a:lnTo>
                  <a:lnTo>
                    <a:pt x="1200438" y="531861"/>
                  </a:lnTo>
                  <a:lnTo>
                    <a:pt x="1180980" y="527891"/>
                  </a:lnTo>
                  <a:lnTo>
                    <a:pt x="1161919" y="525113"/>
                  </a:lnTo>
                  <a:lnTo>
                    <a:pt x="1142064" y="521937"/>
                  </a:lnTo>
                  <a:lnTo>
                    <a:pt x="1122606" y="519952"/>
                  </a:lnTo>
                  <a:lnTo>
                    <a:pt x="1103148" y="518364"/>
                  </a:lnTo>
                  <a:lnTo>
                    <a:pt x="1083293" y="516777"/>
                  </a:lnTo>
                  <a:lnTo>
                    <a:pt x="1063041" y="515983"/>
                  </a:lnTo>
                  <a:lnTo>
                    <a:pt x="1043186" y="515586"/>
                  </a:lnTo>
                  <a:close/>
                  <a:moveTo>
                    <a:pt x="803734" y="280988"/>
                  </a:moveTo>
                  <a:lnTo>
                    <a:pt x="862902" y="391340"/>
                  </a:lnTo>
                  <a:lnTo>
                    <a:pt x="884743" y="387371"/>
                  </a:lnTo>
                  <a:lnTo>
                    <a:pt x="906980" y="383798"/>
                  </a:lnTo>
                  <a:lnTo>
                    <a:pt x="929218" y="380622"/>
                  </a:lnTo>
                  <a:lnTo>
                    <a:pt x="951456" y="378241"/>
                  </a:lnTo>
                  <a:lnTo>
                    <a:pt x="974488" y="376256"/>
                  </a:lnTo>
                  <a:lnTo>
                    <a:pt x="997122" y="374668"/>
                  </a:lnTo>
                  <a:lnTo>
                    <a:pt x="1019757" y="373874"/>
                  </a:lnTo>
                  <a:lnTo>
                    <a:pt x="1043186" y="373477"/>
                  </a:lnTo>
                  <a:lnTo>
                    <a:pt x="1059865" y="373874"/>
                  </a:lnTo>
                  <a:lnTo>
                    <a:pt x="1076940" y="374271"/>
                  </a:lnTo>
                  <a:lnTo>
                    <a:pt x="1093618" y="375462"/>
                  </a:lnTo>
                  <a:lnTo>
                    <a:pt x="1110693" y="376256"/>
                  </a:lnTo>
                  <a:lnTo>
                    <a:pt x="1127372" y="377844"/>
                  </a:lnTo>
                  <a:lnTo>
                    <a:pt x="1144050" y="379432"/>
                  </a:lnTo>
                  <a:lnTo>
                    <a:pt x="1160331" y="381019"/>
                  </a:lnTo>
                  <a:lnTo>
                    <a:pt x="1176612" y="383798"/>
                  </a:lnTo>
                  <a:lnTo>
                    <a:pt x="1193291" y="386180"/>
                  </a:lnTo>
                  <a:lnTo>
                    <a:pt x="1209572" y="388958"/>
                  </a:lnTo>
                  <a:lnTo>
                    <a:pt x="1225853" y="392134"/>
                  </a:lnTo>
                  <a:lnTo>
                    <a:pt x="1241737" y="395310"/>
                  </a:lnTo>
                  <a:lnTo>
                    <a:pt x="1257621" y="399279"/>
                  </a:lnTo>
                  <a:lnTo>
                    <a:pt x="1273505" y="403249"/>
                  </a:lnTo>
                  <a:lnTo>
                    <a:pt x="1289389" y="407218"/>
                  </a:lnTo>
                  <a:lnTo>
                    <a:pt x="1304876" y="411982"/>
                  </a:lnTo>
                  <a:lnTo>
                    <a:pt x="1370398" y="304805"/>
                  </a:lnTo>
                  <a:lnTo>
                    <a:pt x="1611439" y="417142"/>
                  </a:lnTo>
                  <a:lnTo>
                    <a:pt x="1570140" y="539800"/>
                  </a:lnTo>
                  <a:lnTo>
                    <a:pt x="1592775" y="555678"/>
                  </a:lnTo>
                  <a:lnTo>
                    <a:pt x="1614615" y="572747"/>
                  </a:lnTo>
                  <a:lnTo>
                    <a:pt x="1636059" y="589815"/>
                  </a:lnTo>
                  <a:lnTo>
                    <a:pt x="1656708" y="608075"/>
                  </a:lnTo>
                  <a:lnTo>
                    <a:pt x="1676960" y="626732"/>
                  </a:lnTo>
                  <a:lnTo>
                    <a:pt x="1696815" y="645389"/>
                  </a:lnTo>
                  <a:lnTo>
                    <a:pt x="1715876" y="665236"/>
                  </a:lnTo>
                  <a:lnTo>
                    <a:pt x="1734540" y="685481"/>
                  </a:lnTo>
                  <a:lnTo>
                    <a:pt x="1752410" y="706519"/>
                  </a:lnTo>
                  <a:lnTo>
                    <a:pt x="1769882" y="728351"/>
                  </a:lnTo>
                  <a:lnTo>
                    <a:pt x="1786560" y="750184"/>
                  </a:lnTo>
                  <a:lnTo>
                    <a:pt x="1802841" y="772413"/>
                  </a:lnTo>
                  <a:lnTo>
                    <a:pt x="1818329" y="795436"/>
                  </a:lnTo>
                  <a:lnTo>
                    <a:pt x="1832624" y="818856"/>
                  </a:lnTo>
                  <a:lnTo>
                    <a:pt x="1846920" y="842673"/>
                  </a:lnTo>
                  <a:lnTo>
                    <a:pt x="1860024" y="866887"/>
                  </a:lnTo>
                  <a:lnTo>
                    <a:pt x="1994642" y="834337"/>
                  </a:lnTo>
                  <a:lnTo>
                    <a:pt x="2085975" y="1084019"/>
                  </a:lnTo>
                  <a:lnTo>
                    <a:pt x="1954931" y="1149516"/>
                  </a:lnTo>
                  <a:lnTo>
                    <a:pt x="1958108" y="1167776"/>
                  </a:lnTo>
                  <a:lnTo>
                    <a:pt x="1960491" y="1185638"/>
                  </a:lnTo>
                  <a:lnTo>
                    <a:pt x="1962476" y="1204295"/>
                  </a:lnTo>
                  <a:lnTo>
                    <a:pt x="1964462" y="1222952"/>
                  </a:lnTo>
                  <a:lnTo>
                    <a:pt x="1965653" y="1241212"/>
                  </a:lnTo>
                  <a:lnTo>
                    <a:pt x="1966447" y="1259868"/>
                  </a:lnTo>
                  <a:lnTo>
                    <a:pt x="1967242" y="1278922"/>
                  </a:lnTo>
                  <a:lnTo>
                    <a:pt x="1967242" y="1297975"/>
                  </a:lnTo>
                  <a:lnTo>
                    <a:pt x="1967242" y="1315441"/>
                  </a:lnTo>
                  <a:lnTo>
                    <a:pt x="1966845" y="1332907"/>
                  </a:lnTo>
                  <a:lnTo>
                    <a:pt x="1966050" y="1349976"/>
                  </a:lnTo>
                  <a:lnTo>
                    <a:pt x="1964859" y="1367839"/>
                  </a:lnTo>
                  <a:lnTo>
                    <a:pt x="1962873" y="1385305"/>
                  </a:lnTo>
                  <a:lnTo>
                    <a:pt x="1961285" y="1401977"/>
                  </a:lnTo>
                  <a:lnTo>
                    <a:pt x="1959300" y="1419442"/>
                  </a:lnTo>
                  <a:lnTo>
                    <a:pt x="1957314" y="1436114"/>
                  </a:lnTo>
                  <a:lnTo>
                    <a:pt x="1954137" y="1453183"/>
                  </a:lnTo>
                  <a:lnTo>
                    <a:pt x="1951357" y="1469855"/>
                  </a:lnTo>
                  <a:lnTo>
                    <a:pt x="1947784" y="1486527"/>
                  </a:lnTo>
                  <a:lnTo>
                    <a:pt x="1944210" y="1503199"/>
                  </a:lnTo>
                  <a:lnTo>
                    <a:pt x="1940239" y="1519871"/>
                  </a:lnTo>
                  <a:lnTo>
                    <a:pt x="1935871" y="1535749"/>
                  </a:lnTo>
                  <a:lnTo>
                    <a:pt x="1931899" y="1552024"/>
                  </a:lnTo>
                  <a:lnTo>
                    <a:pt x="1926737" y="1568299"/>
                  </a:lnTo>
                  <a:lnTo>
                    <a:pt x="2061355" y="1650468"/>
                  </a:lnTo>
                  <a:lnTo>
                    <a:pt x="1949372" y="1891020"/>
                  </a:lnTo>
                  <a:lnTo>
                    <a:pt x="1791723" y="1838623"/>
                  </a:lnTo>
                  <a:lnTo>
                    <a:pt x="1776633" y="1859264"/>
                  </a:lnTo>
                  <a:lnTo>
                    <a:pt x="1761146" y="1879112"/>
                  </a:lnTo>
                  <a:lnTo>
                    <a:pt x="1744468" y="1898165"/>
                  </a:lnTo>
                  <a:lnTo>
                    <a:pt x="1728186" y="1917219"/>
                  </a:lnTo>
                  <a:lnTo>
                    <a:pt x="1710714" y="1935876"/>
                  </a:lnTo>
                  <a:lnTo>
                    <a:pt x="1693241" y="1954135"/>
                  </a:lnTo>
                  <a:lnTo>
                    <a:pt x="1674975" y="1971204"/>
                  </a:lnTo>
                  <a:lnTo>
                    <a:pt x="1655914" y="1988670"/>
                  </a:lnTo>
                  <a:lnTo>
                    <a:pt x="1636853" y="2004945"/>
                  </a:lnTo>
                  <a:lnTo>
                    <a:pt x="1616998" y="2021220"/>
                  </a:lnTo>
                  <a:lnTo>
                    <a:pt x="1597143" y="2036701"/>
                  </a:lnTo>
                  <a:lnTo>
                    <a:pt x="1576494" y="2051388"/>
                  </a:lnTo>
                  <a:lnTo>
                    <a:pt x="1555844" y="2066075"/>
                  </a:lnTo>
                  <a:lnTo>
                    <a:pt x="1534401" y="2079572"/>
                  </a:lnTo>
                  <a:lnTo>
                    <a:pt x="1512957" y="2093068"/>
                  </a:lnTo>
                  <a:lnTo>
                    <a:pt x="1491117" y="2105770"/>
                  </a:lnTo>
                  <a:lnTo>
                    <a:pt x="1531621" y="2274474"/>
                  </a:lnTo>
                  <a:lnTo>
                    <a:pt x="1281844" y="2365376"/>
                  </a:lnTo>
                  <a:lnTo>
                    <a:pt x="1202821" y="2207787"/>
                  </a:lnTo>
                  <a:lnTo>
                    <a:pt x="1183363" y="2210962"/>
                  </a:lnTo>
                  <a:lnTo>
                    <a:pt x="1163508" y="2213741"/>
                  </a:lnTo>
                  <a:lnTo>
                    <a:pt x="1144050" y="2216123"/>
                  </a:lnTo>
                  <a:lnTo>
                    <a:pt x="1124195" y="2218504"/>
                  </a:lnTo>
                  <a:lnTo>
                    <a:pt x="1103943" y="2219695"/>
                  </a:lnTo>
                  <a:lnTo>
                    <a:pt x="1083690" y="2220886"/>
                  </a:lnTo>
                  <a:lnTo>
                    <a:pt x="1063438" y="2221680"/>
                  </a:lnTo>
                  <a:lnTo>
                    <a:pt x="1043186" y="2221680"/>
                  </a:lnTo>
                  <a:lnTo>
                    <a:pt x="1013007" y="2221283"/>
                  </a:lnTo>
                  <a:lnTo>
                    <a:pt x="983224" y="2220092"/>
                  </a:lnTo>
                  <a:lnTo>
                    <a:pt x="954235" y="2217711"/>
                  </a:lnTo>
                  <a:lnTo>
                    <a:pt x="924850" y="2214535"/>
                  </a:lnTo>
                  <a:lnTo>
                    <a:pt x="895862" y="2210565"/>
                  </a:lnTo>
                  <a:lnTo>
                    <a:pt x="867270" y="2205405"/>
                  </a:lnTo>
                  <a:lnTo>
                    <a:pt x="839076" y="2199451"/>
                  </a:lnTo>
                  <a:lnTo>
                    <a:pt x="810882" y="2192703"/>
                  </a:lnTo>
                  <a:lnTo>
                    <a:pt x="715180" y="2341162"/>
                  </a:lnTo>
                  <a:lnTo>
                    <a:pt x="474536" y="2229222"/>
                  </a:lnTo>
                  <a:lnTo>
                    <a:pt x="524968" y="2062900"/>
                  </a:lnTo>
                  <a:lnTo>
                    <a:pt x="504716" y="2049006"/>
                  </a:lnTo>
                  <a:lnTo>
                    <a:pt x="484464" y="2033525"/>
                  </a:lnTo>
                  <a:lnTo>
                    <a:pt x="465006" y="2018441"/>
                  </a:lnTo>
                  <a:lnTo>
                    <a:pt x="445945" y="2002960"/>
                  </a:lnTo>
                  <a:lnTo>
                    <a:pt x="427281" y="1986288"/>
                  </a:lnTo>
                  <a:lnTo>
                    <a:pt x="408617" y="1969616"/>
                  </a:lnTo>
                  <a:lnTo>
                    <a:pt x="390748" y="1952151"/>
                  </a:lnTo>
                  <a:lnTo>
                    <a:pt x="373672" y="1934685"/>
                  </a:lnTo>
                  <a:lnTo>
                    <a:pt x="356597" y="1916028"/>
                  </a:lnTo>
                  <a:lnTo>
                    <a:pt x="340316" y="1897371"/>
                  </a:lnTo>
                  <a:lnTo>
                    <a:pt x="324432" y="1878715"/>
                  </a:lnTo>
                  <a:lnTo>
                    <a:pt x="308548" y="1858867"/>
                  </a:lnTo>
                  <a:lnTo>
                    <a:pt x="293855" y="1839020"/>
                  </a:lnTo>
                  <a:lnTo>
                    <a:pt x="279559" y="1818775"/>
                  </a:lnTo>
                  <a:lnTo>
                    <a:pt x="265661" y="1797737"/>
                  </a:lnTo>
                  <a:lnTo>
                    <a:pt x="252556" y="1776301"/>
                  </a:lnTo>
                  <a:lnTo>
                    <a:pt x="91333" y="1811630"/>
                  </a:lnTo>
                  <a:lnTo>
                    <a:pt x="0" y="1562345"/>
                  </a:lnTo>
                  <a:lnTo>
                    <a:pt x="138191" y="1488512"/>
                  </a:lnTo>
                  <a:lnTo>
                    <a:pt x="133426" y="1465092"/>
                  </a:lnTo>
                  <a:lnTo>
                    <a:pt x="129852" y="1441672"/>
                  </a:lnTo>
                  <a:lnTo>
                    <a:pt x="126278" y="1418251"/>
                  </a:lnTo>
                  <a:lnTo>
                    <a:pt x="123498" y="1394434"/>
                  </a:lnTo>
                  <a:lnTo>
                    <a:pt x="121513" y="1370220"/>
                  </a:lnTo>
                  <a:lnTo>
                    <a:pt x="119527" y="1346403"/>
                  </a:lnTo>
                  <a:lnTo>
                    <a:pt x="118733" y="1322189"/>
                  </a:lnTo>
                  <a:lnTo>
                    <a:pt x="118336" y="1297975"/>
                  </a:lnTo>
                  <a:lnTo>
                    <a:pt x="118733" y="1269395"/>
                  </a:lnTo>
                  <a:lnTo>
                    <a:pt x="119924" y="1240418"/>
                  </a:lnTo>
                  <a:lnTo>
                    <a:pt x="122704" y="1211837"/>
                  </a:lnTo>
                  <a:lnTo>
                    <a:pt x="125484" y="1184051"/>
                  </a:lnTo>
                  <a:lnTo>
                    <a:pt x="129455" y="1155867"/>
                  </a:lnTo>
                  <a:lnTo>
                    <a:pt x="134220" y="1128478"/>
                  </a:lnTo>
                  <a:lnTo>
                    <a:pt x="139780" y="1101088"/>
                  </a:lnTo>
                  <a:lnTo>
                    <a:pt x="146133" y="1074095"/>
                  </a:lnTo>
                  <a:lnTo>
                    <a:pt x="24223" y="995896"/>
                  </a:lnTo>
                  <a:lnTo>
                    <a:pt x="136603" y="755344"/>
                  </a:lnTo>
                  <a:lnTo>
                    <a:pt x="268043" y="794642"/>
                  </a:lnTo>
                  <a:lnTo>
                    <a:pt x="283530" y="772016"/>
                  </a:lnTo>
                  <a:lnTo>
                    <a:pt x="299017" y="750184"/>
                  </a:lnTo>
                  <a:lnTo>
                    <a:pt x="315696" y="728351"/>
                  </a:lnTo>
                  <a:lnTo>
                    <a:pt x="332771" y="707313"/>
                  </a:lnTo>
                  <a:lnTo>
                    <a:pt x="350243" y="686274"/>
                  </a:lnTo>
                  <a:lnTo>
                    <a:pt x="368907" y="666824"/>
                  </a:lnTo>
                  <a:lnTo>
                    <a:pt x="387571" y="646976"/>
                  </a:lnTo>
                  <a:lnTo>
                    <a:pt x="407426" y="627923"/>
                  </a:lnTo>
                  <a:lnTo>
                    <a:pt x="427281" y="609266"/>
                  </a:lnTo>
                  <a:lnTo>
                    <a:pt x="447930" y="591403"/>
                  </a:lnTo>
                  <a:lnTo>
                    <a:pt x="468977" y="574334"/>
                  </a:lnTo>
                  <a:lnTo>
                    <a:pt x="490420" y="557662"/>
                  </a:lnTo>
                  <a:lnTo>
                    <a:pt x="512261" y="541784"/>
                  </a:lnTo>
                  <a:lnTo>
                    <a:pt x="535293" y="526303"/>
                  </a:lnTo>
                  <a:lnTo>
                    <a:pt x="557928" y="511616"/>
                  </a:lnTo>
                  <a:lnTo>
                    <a:pt x="581754" y="497723"/>
                  </a:lnTo>
                  <a:lnTo>
                    <a:pt x="554354" y="371890"/>
                  </a:lnTo>
                  <a:lnTo>
                    <a:pt x="803734" y="280988"/>
                  </a:lnTo>
                  <a:close/>
                  <a:moveTo>
                    <a:pt x="2013752" y="186531"/>
                  </a:moveTo>
                  <a:lnTo>
                    <a:pt x="2001871" y="186928"/>
                  </a:lnTo>
                  <a:lnTo>
                    <a:pt x="1989594" y="188119"/>
                  </a:lnTo>
                  <a:lnTo>
                    <a:pt x="1978109" y="190103"/>
                  </a:lnTo>
                  <a:lnTo>
                    <a:pt x="1966624" y="192881"/>
                  </a:lnTo>
                  <a:lnTo>
                    <a:pt x="1955139" y="196453"/>
                  </a:lnTo>
                  <a:lnTo>
                    <a:pt x="1944050" y="200819"/>
                  </a:lnTo>
                  <a:lnTo>
                    <a:pt x="1932962" y="205978"/>
                  </a:lnTo>
                  <a:lnTo>
                    <a:pt x="1922269" y="211534"/>
                  </a:lnTo>
                  <a:lnTo>
                    <a:pt x="1914348" y="216297"/>
                  </a:lnTo>
                  <a:lnTo>
                    <a:pt x="1906823" y="221853"/>
                  </a:lnTo>
                  <a:lnTo>
                    <a:pt x="1899695" y="227409"/>
                  </a:lnTo>
                  <a:lnTo>
                    <a:pt x="1892962" y="233363"/>
                  </a:lnTo>
                  <a:lnTo>
                    <a:pt x="1886230" y="239713"/>
                  </a:lnTo>
                  <a:lnTo>
                    <a:pt x="1880289" y="246063"/>
                  </a:lnTo>
                  <a:lnTo>
                    <a:pt x="1874349" y="252809"/>
                  </a:lnTo>
                  <a:lnTo>
                    <a:pt x="1869200" y="259953"/>
                  </a:lnTo>
                  <a:lnTo>
                    <a:pt x="1864052" y="267097"/>
                  </a:lnTo>
                  <a:lnTo>
                    <a:pt x="1859300" y="274241"/>
                  </a:lnTo>
                  <a:lnTo>
                    <a:pt x="1855339" y="281781"/>
                  </a:lnTo>
                  <a:lnTo>
                    <a:pt x="1850983" y="289719"/>
                  </a:lnTo>
                  <a:lnTo>
                    <a:pt x="1847419" y="297656"/>
                  </a:lnTo>
                  <a:lnTo>
                    <a:pt x="1844646" y="305594"/>
                  </a:lnTo>
                  <a:lnTo>
                    <a:pt x="1841874" y="313928"/>
                  </a:lnTo>
                  <a:lnTo>
                    <a:pt x="1839102" y="322263"/>
                  </a:lnTo>
                  <a:lnTo>
                    <a:pt x="1837518" y="330597"/>
                  </a:lnTo>
                  <a:lnTo>
                    <a:pt x="1835934" y="339328"/>
                  </a:lnTo>
                  <a:lnTo>
                    <a:pt x="1834350" y="348059"/>
                  </a:lnTo>
                  <a:lnTo>
                    <a:pt x="1833557" y="356791"/>
                  </a:lnTo>
                  <a:lnTo>
                    <a:pt x="1833557" y="365125"/>
                  </a:lnTo>
                  <a:lnTo>
                    <a:pt x="1833557" y="373856"/>
                  </a:lnTo>
                  <a:lnTo>
                    <a:pt x="1833953" y="382984"/>
                  </a:lnTo>
                  <a:lnTo>
                    <a:pt x="1835142" y="391716"/>
                  </a:lnTo>
                  <a:lnTo>
                    <a:pt x="1836726" y="400050"/>
                  </a:lnTo>
                  <a:lnTo>
                    <a:pt x="1838310" y="409178"/>
                  </a:lnTo>
                  <a:lnTo>
                    <a:pt x="1840290" y="417513"/>
                  </a:lnTo>
                  <a:lnTo>
                    <a:pt x="1843458" y="426244"/>
                  </a:lnTo>
                  <a:lnTo>
                    <a:pt x="1846230" y="434578"/>
                  </a:lnTo>
                  <a:lnTo>
                    <a:pt x="1850191" y="443310"/>
                  </a:lnTo>
                  <a:lnTo>
                    <a:pt x="1853755" y="451247"/>
                  </a:lnTo>
                  <a:lnTo>
                    <a:pt x="1858507" y="459581"/>
                  </a:lnTo>
                  <a:lnTo>
                    <a:pt x="1864844" y="469503"/>
                  </a:lnTo>
                  <a:lnTo>
                    <a:pt x="1871973" y="479028"/>
                  </a:lnTo>
                  <a:lnTo>
                    <a:pt x="1879497" y="488156"/>
                  </a:lnTo>
                  <a:lnTo>
                    <a:pt x="1887418" y="496888"/>
                  </a:lnTo>
                  <a:lnTo>
                    <a:pt x="1896527" y="504428"/>
                  </a:lnTo>
                  <a:lnTo>
                    <a:pt x="1905239" y="511969"/>
                  </a:lnTo>
                  <a:lnTo>
                    <a:pt x="1914744" y="518716"/>
                  </a:lnTo>
                  <a:lnTo>
                    <a:pt x="1924645" y="524669"/>
                  </a:lnTo>
                  <a:lnTo>
                    <a:pt x="1934942" y="529828"/>
                  </a:lnTo>
                  <a:lnTo>
                    <a:pt x="1945635" y="534988"/>
                  </a:lnTo>
                  <a:lnTo>
                    <a:pt x="1956723" y="538956"/>
                  </a:lnTo>
                  <a:lnTo>
                    <a:pt x="1967812" y="542131"/>
                  </a:lnTo>
                  <a:lnTo>
                    <a:pt x="1979297" y="545306"/>
                  </a:lnTo>
                  <a:lnTo>
                    <a:pt x="1990782" y="546894"/>
                  </a:lnTo>
                  <a:lnTo>
                    <a:pt x="2002267" y="548085"/>
                  </a:lnTo>
                  <a:lnTo>
                    <a:pt x="2014544" y="548481"/>
                  </a:lnTo>
                  <a:lnTo>
                    <a:pt x="2026425" y="548085"/>
                  </a:lnTo>
                  <a:lnTo>
                    <a:pt x="2038306" y="546894"/>
                  </a:lnTo>
                  <a:lnTo>
                    <a:pt x="2049791" y="544910"/>
                  </a:lnTo>
                  <a:lnTo>
                    <a:pt x="2061672" y="542131"/>
                  </a:lnTo>
                  <a:lnTo>
                    <a:pt x="2073157" y="538560"/>
                  </a:lnTo>
                  <a:lnTo>
                    <a:pt x="2084246" y="534194"/>
                  </a:lnTo>
                  <a:lnTo>
                    <a:pt x="2095335" y="529035"/>
                  </a:lnTo>
                  <a:lnTo>
                    <a:pt x="2106028" y="523081"/>
                  </a:lnTo>
                  <a:lnTo>
                    <a:pt x="2113552" y="518716"/>
                  </a:lnTo>
                  <a:lnTo>
                    <a:pt x="2121077" y="513556"/>
                  </a:lnTo>
                  <a:lnTo>
                    <a:pt x="2128206" y="508000"/>
                  </a:lnTo>
                  <a:lnTo>
                    <a:pt x="2134938" y="502047"/>
                  </a:lnTo>
                  <a:lnTo>
                    <a:pt x="2141275" y="496491"/>
                  </a:lnTo>
                  <a:lnTo>
                    <a:pt x="2147215" y="490141"/>
                  </a:lnTo>
                  <a:lnTo>
                    <a:pt x="2153156" y="483394"/>
                  </a:lnTo>
                  <a:lnTo>
                    <a:pt x="2158304" y="476647"/>
                  </a:lnTo>
                  <a:lnTo>
                    <a:pt x="2163452" y="469503"/>
                  </a:lnTo>
                  <a:lnTo>
                    <a:pt x="2168601" y="461566"/>
                  </a:lnTo>
                  <a:lnTo>
                    <a:pt x="2172957" y="454025"/>
                  </a:lnTo>
                  <a:lnTo>
                    <a:pt x="2176917" y="446485"/>
                  </a:lnTo>
                  <a:lnTo>
                    <a:pt x="2180482" y="438150"/>
                  </a:lnTo>
                  <a:lnTo>
                    <a:pt x="2183650" y="430213"/>
                  </a:lnTo>
                  <a:lnTo>
                    <a:pt x="2186818" y="421481"/>
                  </a:lnTo>
                  <a:lnTo>
                    <a:pt x="2189195" y="412750"/>
                  </a:lnTo>
                  <a:lnTo>
                    <a:pt x="2191175" y="404019"/>
                  </a:lnTo>
                  <a:lnTo>
                    <a:pt x="2192363" y="395288"/>
                  </a:lnTo>
                  <a:lnTo>
                    <a:pt x="2193947" y="386159"/>
                  </a:lnTo>
                  <a:lnTo>
                    <a:pt x="2194739" y="377428"/>
                  </a:lnTo>
                  <a:lnTo>
                    <a:pt x="2194739" y="368697"/>
                  </a:lnTo>
                  <a:lnTo>
                    <a:pt x="2194739" y="359569"/>
                  </a:lnTo>
                  <a:lnTo>
                    <a:pt x="2194343" y="351234"/>
                  </a:lnTo>
                  <a:lnTo>
                    <a:pt x="2192759" y="342503"/>
                  </a:lnTo>
                  <a:lnTo>
                    <a:pt x="2191571" y="333375"/>
                  </a:lnTo>
                  <a:lnTo>
                    <a:pt x="2189591" y="325041"/>
                  </a:lnTo>
                  <a:lnTo>
                    <a:pt x="2187610" y="316706"/>
                  </a:lnTo>
                  <a:lnTo>
                    <a:pt x="2184838" y="308372"/>
                  </a:lnTo>
                  <a:lnTo>
                    <a:pt x="2181670" y="299641"/>
                  </a:lnTo>
                  <a:lnTo>
                    <a:pt x="2178106" y="291703"/>
                  </a:lnTo>
                  <a:lnTo>
                    <a:pt x="2174145" y="283766"/>
                  </a:lnTo>
                  <a:lnTo>
                    <a:pt x="2169789" y="275828"/>
                  </a:lnTo>
                  <a:lnTo>
                    <a:pt x="2163452" y="265509"/>
                  </a:lnTo>
                  <a:lnTo>
                    <a:pt x="2156324" y="255984"/>
                  </a:lnTo>
                  <a:lnTo>
                    <a:pt x="2148799" y="247253"/>
                  </a:lnTo>
                  <a:lnTo>
                    <a:pt x="2140879" y="238522"/>
                  </a:lnTo>
                  <a:lnTo>
                    <a:pt x="2131770" y="230584"/>
                  </a:lnTo>
                  <a:lnTo>
                    <a:pt x="2123057" y="223441"/>
                  </a:lnTo>
                  <a:lnTo>
                    <a:pt x="2113552" y="216694"/>
                  </a:lnTo>
                  <a:lnTo>
                    <a:pt x="2103255" y="210344"/>
                  </a:lnTo>
                  <a:lnTo>
                    <a:pt x="2093355" y="204788"/>
                  </a:lnTo>
                  <a:lnTo>
                    <a:pt x="2082662" y="200422"/>
                  </a:lnTo>
                  <a:lnTo>
                    <a:pt x="2071969" y="196056"/>
                  </a:lnTo>
                  <a:lnTo>
                    <a:pt x="2060484" y="192881"/>
                  </a:lnTo>
                  <a:lnTo>
                    <a:pt x="2048999" y="190103"/>
                  </a:lnTo>
                  <a:lnTo>
                    <a:pt x="2037118" y="188119"/>
                  </a:lnTo>
                  <a:lnTo>
                    <a:pt x="2025633" y="186928"/>
                  </a:lnTo>
                  <a:lnTo>
                    <a:pt x="2013752" y="186531"/>
                  </a:lnTo>
                  <a:close/>
                  <a:moveTo>
                    <a:pt x="2066028" y="0"/>
                  </a:moveTo>
                  <a:lnTo>
                    <a:pt x="2156324" y="23812"/>
                  </a:lnTo>
                  <a:lnTo>
                    <a:pt x="2146027" y="100013"/>
                  </a:lnTo>
                  <a:lnTo>
                    <a:pt x="2140916" y="118533"/>
                  </a:lnTo>
                  <a:lnTo>
                    <a:pt x="2134542" y="115094"/>
                  </a:lnTo>
                  <a:lnTo>
                    <a:pt x="2132671" y="114357"/>
                  </a:lnTo>
                  <a:lnTo>
                    <a:pt x="2132562" y="114300"/>
                  </a:lnTo>
                  <a:lnTo>
                    <a:pt x="2123453" y="110728"/>
                  </a:lnTo>
                  <a:lnTo>
                    <a:pt x="2132671" y="114357"/>
                  </a:lnTo>
                  <a:lnTo>
                    <a:pt x="2140879" y="118666"/>
                  </a:lnTo>
                  <a:lnTo>
                    <a:pt x="2140916" y="118533"/>
                  </a:lnTo>
                  <a:lnTo>
                    <a:pt x="2144839" y="120650"/>
                  </a:lnTo>
                  <a:lnTo>
                    <a:pt x="2153552" y="125413"/>
                  </a:lnTo>
                  <a:lnTo>
                    <a:pt x="2167413" y="133747"/>
                  </a:lnTo>
                  <a:lnTo>
                    <a:pt x="2174145" y="138113"/>
                  </a:lnTo>
                  <a:lnTo>
                    <a:pt x="2180878" y="142875"/>
                  </a:lnTo>
                  <a:lnTo>
                    <a:pt x="2181274" y="143272"/>
                  </a:lnTo>
                  <a:lnTo>
                    <a:pt x="2187610" y="148034"/>
                  </a:lnTo>
                  <a:lnTo>
                    <a:pt x="2193947" y="153194"/>
                  </a:lnTo>
                  <a:lnTo>
                    <a:pt x="2205432" y="163909"/>
                  </a:lnTo>
                  <a:lnTo>
                    <a:pt x="2212560" y="170656"/>
                  </a:lnTo>
                  <a:lnTo>
                    <a:pt x="2221273" y="180181"/>
                  </a:lnTo>
                  <a:lnTo>
                    <a:pt x="2226433" y="186128"/>
                  </a:lnTo>
                  <a:lnTo>
                    <a:pt x="2226422" y="186134"/>
                  </a:lnTo>
                  <a:lnTo>
                    <a:pt x="2229194" y="189309"/>
                  </a:lnTo>
                  <a:lnTo>
                    <a:pt x="2226433" y="186128"/>
                  </a:lnTo>
                  <a:lnTo>
                    <a:pt x="2244639" y="175419"/>
                  </a:lnTo>
                  <a:lnTo>
                    <a:pt x="2315925" y="143669"/>
                  </a:lnTo>
                  <a:lnTo>
                    <a:pt x="2363053" y="224234"/>
                  </a:lnTo>
                  <a:lnTo>
                    <a:pt x="2302064" y="270669"/>
                  </a:lnTo>
                  <a:lnTo>
                    <a:pt x="2280282" y="283369"/>
                  </a:lnTo>
                  <a:lnTo>
                    <a:pt x="2284242" y="296466"/>
                  </a:lnTo>
                  <a:lnTo>
                    <a:pt x="2287015" y="309166"/>
                  </a:lnTo>
                  <a:lnTo>
                    <a:pt x="2289787" y="322263"/>
                  </a:lnTo>
                  <a:lnTo>
                    <a:pt x="2291371" y="335359"/>
                  </a:lnTo>
                  <a:lnTo>
                    <a:pt x="2292559" y="348456"/>
                  </a:lnTo>
                  <a:lnTo>
                    <a:pt x="2293351" y="361553"/>
                  </a:lnTo>
                  <a:lnTo>
                    <a:pt x="2293351" y="374650"/>
                  </a:lnTo>
                  <a:lnTo>
                    <a:pt x="2292559" y="387350"/>
                  </a:lnTo>
                  <a:lnTo>
                    <a:pt x="2318301" y="394097"/>
                  </a:lnTo>
                  <a:lnTo>
                    <a:pt x="2390775" y="422275"/>
                  </a:lnTo>
                  <a:lnTo>
                    <a:pt x="2367409" y="512763"/>
                  </a:lnTo>
                  <a:lnTo>
                    <a:pt x="2291371" y="502047"/>
                  </a:lnTo>
                  <a:lnTo>
                    <a:pt x="2262857" y="494506"/>
                  </a:lnTo>
                  <a:lnTo>
                    <a:pt x="2256916" y="506016"/>
                  </a:lnTo>
                  <a:lnTo>
                    <a:pt x="2250183" y="517128"/>
                  </a:lnTo>
                  <a:lnTo>
                    <a:pt x="2243451" y="527447"/>
                  </a:lnTo>
                  <a:lnTo>
                    <a:pt x="2235926" y="537766"/>
                  </a:lnTo>
                  <a:lnTo>
                    <a:pt x="2228006" y="547688"/>
                  </a:lnTo>
                  <a:lnTo>
                    <a:pt x="2219293" y="557610"/>
                  </a:lnTo>
                  <a:lnTo>
                    <a:pt x="2210580" y="566738"/>
                  </a:lnTo>
                  <a:lnTo>
                    <a:pt x="2201075" y="575469"/>
                  </a:lnTo>
                  <a:lnTo>
                    <a:pt x="2216125" y="601266"/>
                  </a:lnTo>
                  <a:lnTo>
                    <a:pt x="2247807" y="671910"/>
                  </a:lnTo>
                  <a:lnTo>
                    <a:pt x="2167413" y="719932"/>
                  </a:lnTo>
                  <a:lnTo>
                    <a:pt x="2121077" y="658416"/>
                  </a:lnTo>
                  <a:lnTo>
                    <a:pt x="2105632" y="632222"/>
                  </a:lnTo>
                  <a:lnTo>
                    <a:pt x="2110780" y="629841"/>
                  </a:lnTo>
                  <a:lnTo>
                    <a:pt x="2115929" y="627857"/>
                  </a:lnTo>
                  <a:lnTo>
                    <a:pt x="2104048" y="632222"/>
                  </a:lnTo>
                  <a:lnTo>
                    <a:pt x="2092563" y="635794"/>
                  </a:lnTo>
                  <a:lnTo>
                    <a:pt x="2083058" y="638969"/>
                  </a:lnTo>
                  <a:lnTo>
                    <a:pt x="2067217" y="642541"/>
                  </a:lnTo>
                  <a:lnTo>
                    <a:pt x="2059296" y="643732"/>
                  </a:lnTo>
                  <a:lnTo>
                    <a:pt x="2050583" y="644922"/>
                  </a:lnTo>
                  <a:lnTo>
                    <a:pt x="2048999" y="644922"/>
                  </a:lnTo>
                  <a:lnTo>
                    <a:pt x="2033554" y="646907"/>
                  </a:lnTo>
                  <a:lnTo>
                    <a:pt x="2018505" y="647303"/>
                  </a:lnTo>
                  <a:lnTo>
                    <a:pt x="2014544" y="647700"/>
                  </a:lnTo>
                  <a:lnTo>
                    <a:pt x="2008208" y="647303"/>
                  </a:lnTo>
                  <a:lnTo>
                    <a:pt x="2002617" y="647117"/>
                  </a:lnTo>
                  <a:lnTo>
                    <a:pt x="1994743" y="646510"/>
                  </a:lnTo>
                  <a:lnTo>
                    <a:pt x="1984842" y="645716"/>
                  </a:lnTo>
                  <a:lnTo>
                    <a:pt x="1996327" y="646907"/>
                  </a:lnTo>
                  <a:lnTo>
                    <a:pt x="2002617" y="647117"/>
                  </a:lnTo>
                  <a:lnTo>
                    <a:pt x="2005039" y="647303"/>
                  </a:lnTo>
                  <a:lnTo>
                    <a:pt x="1994347" y="687785"/>
                  </a:lnTo>
                  <a:lnTo>
                    <a:pt x="1970189" y="747713"/>
                  </a:lnTo>
                  <a:lnTo>
                    <a:pt x="1879497" y="724297"/>
                  </a:lnTo>
                  <a:lnTo>
                    <a:pt x="1886230" y="662385"/>
                  </a:lnTo>
                  <a:lnTo>
                    <a:pt x="1896923" y="621507"/>
                  </a:lnTo>
                  <a:lnTo>
                    <a:pt x="1904447" y="625078"/>
                  </a:lnTo>
                  <a:lnTo>
                    <a:pt x="1893754" y="619919"/>
                  </a:lnTo>
                  <a:lnTo>
                    <a:pt x="1883061" y="614363"/>
                  </a:lnTo>
                  <a:lnTo>
                    <a:pt x="1874745" y="609997"/>
                  </a:lnTo>
                  <a:lnTo>
                    <a:pt x="1860884" y="601663"/>
                  </a:lnTo>
                  <a:lnTo>
                    <a:pt x="1854151" y="596900"/>
                  </a:lnTo>
                  <a:lnTo>
                    <a:pt x="1847419" y="592535"/>
                  </a:lnTo>
                  <a:lnTo>
                    <a:pt x="1846627" y="592138"/>
                  </a:lnTo>
                  <a:lnTo>
                    <a:pt x="1840290" y="586978"/>
                  </a:lnTo>
                  <a:lnTo>
                    <a:pt x="1834350" y="581819"/>
                  </a:lnTo>
                  <a:lnTo>
                    <a:pt x="1822469" y="571103"/>
                  </a:lnTo>
                  <a:lnTo>
                    <a:pt x="1815736" y="564356"/>
                  </a:lnTo>
                  <a:lnTo>
                    <a:pt x="1809516" y="557841"/>
                  </a:lnTo>
                  <a:lnTo>
                    <a:pt x="1805439" y="553244"/>
                  </a:lnTo>
                  <a:lnTo>
                    <a:pt x="1799103" y="545703"/>
                  </a:lnTo>
                  <a:lnTo>
                    <a:pt x="1807023" y="555228"/>
                  </a:lnTo>
                  <a:lnTo>
                    <a:pt x="1809516" y="557841"/>
                  </a:lnTo>
                  <a:lnTo>
                    <a:pt x="1811776" y="560388"/>
                  </a:lnTo>
                  <a:lnTo>
                    <a:pt x="1779697" y="579438"/>
                  </a:lnTo>
                  <a:lnTo>
                    <a:pt x="1720292" y="604044"/>
                  </a:lnTo>
                  <a:lnTo>
                    <a:pt x="1673164" y="523875"/>
                  </a:lnTo>
                  <a:lnTo>
                    <a:pt x="1721480" y="484585"/>
                  </a:lnTo>
                  <a:lnTo>
                    <a:pt x="1752767" y="465931"/>
                  </a:lnTo>
                  <a:lnTo>
                    <a:pt x="1748410" y="452835"/>
                  </a:lnTo>
                  <a:lnTo>
                    <a:pt x="1744450" y="439341"/>
                  </a:lnTo>
                  <a:lnTo>
                    <a:pt x="1741282" y="425847"/>
                  </a:lnTo>
                  <a:lnTo>
                    <a:pt x="1738510" y="412353"/>
                  </a:lnTo>
                  <a:lnTo>
                    <a:pt x="1736530" y="398860"/>
                  </a:lnTo>
                  <a:lnTo>
                    <a:pt x="1735737" y="385366"/>
                  </a:lnTo>
                  <a:lnTo>
                    <a:pt x="1734945" y="371475"/>
                  </a:lnTo>
                  <a:lnTo>
                    <a:pt x="1735341" y="357981"/>
                  </a:lnTo>
                  <a:lnTo>
                    <a:pt x="1704451" y="350441"/>
                  </a:lnTo>
                  <a:lnTo>
                    <a:pt x="1644650" y="325438"/>
                  </a:lnTo>
                  <a:lnTo>
                    <a:pt x="1668412" y="235347"/>
                  </a:lnTo>
                  <a:lnTo>
                    <a:pt x="1730193" y="242094"/>
                  </a:lnTo>
                  <a:lnTo>
                    <a:pt x="1760687" y="250031"/>
                  </a:lnTo>
                  <a:lnTo>
                    <a:pt x="1766628" y="237331"/>
                  </a:lnTo>
                  <a:lnTo>
                    <a:pt x="1773361" y="225028"/>
                  </a:lnTo>
                  <a:lnTo>
                    <a:pt x="1781281" y="213519"/>
                  </a:lnTo>
                  <a:lnTo>
                    <a:pt x="1789202" y="201613"/>
                  </a:lnTo>
                  <a:lnTo>
                    <a:pt x="1797915" y="190500"/>
                  </a:lnTo>
                  <a:lnTo>
                    <a:pt x="1807023" y="179784"/>
                  </a:lnTo>
                  <a:lnTo>
                    <a:pt x="1816924" y="169069"/>
                  </a:lnTo>
                  <a:lnTo>
                    <a:pt x="1827221" y="159544"/>
                  </a:lnTo>
                  <a:lnTo>
                    <a:pt x="1812964" y="135334"/>
                  </a:lnTo>
                  <a:lnTo>
                    <a:pt x="1788410" y="75406"/>
                  </a:lnTo>
                  <a:lnTo>
                    <a:pt x="1868804" y="27781"/>
                  </a:lnTo>
                  <a:lnTo>
                    <a:pt x="1907219" y="76994"/>
                  </a:lnTo>
                  <a:lnTo>
                    <a:pt x="1923061" y="102791"/>
                  </a:lnTo>
                  <a:lnTo>
                    <a:pt x="1917516" y="105172"/>
                  </a:lnTo>
                  <a:lnTo>
                    <a:pt x="1912368" y="107156"/>
                  </a:lnTo>
                  <a:lnTo>
                    <a:pt x="1924249" y="102791"/>
                  </a:lnTo>
                  <a:lnTo>
                    <a:pt x="1935734" y="99219"/>
                  </a:lnTo>
                  <a:lnTo>
                    <a:pt x="1945239" y="96044"/>
                  </a:lnTo>
                  <a:lnTo>
                    <a:pt x="1961080" y="92869"/>
                  </a:lnTo>
                  <a:lnTo>
                    <a:pt x="1969001" y="91281"/>
                  </a:lnTo>
                  <a:lnTo>
                    <a:pt x="1977317" y="89694"/>
                  </a:lnTo>
                  <a:lnTo>
                    <a:pt x="1979297" y="89694"/>
                  </a:lnTo>
                  <a:lnTo>
                    <a:pt x="1994347" y="88106"/>
                  </a:lnTo>
                  <a:lnTo>
                    <a:pt x="2009792" y="87709"/>
                  </a:lnTo>
                  <a:lnTo>
                    <a:pt x="2013752" y="87709"/>
                  </a:lnTo>
                  <a:lnTo>
                    <a:pt x="2019693" y="87709"/>
                  </a:lnTo>
                  <a:lnTo>
                    <a:pt x="2031970" y="88503"/>
                  </a:lnTo>
                  <a:lnTo>
                    <a:pt x="2043455" y="89297"/>
                  </a:lnTo>
                  <a:lnTo>
                    <a:pt x="2034346" y="88503"/>
                  </a:lnTo>
                  <a:lnTo>
                    <a:pt x="2038306" y="72628"/>
                  </a:lnTo>
                  <a:lnTo>
                    <a:pt x="2066028" y="0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txBody>
            <a:bodyPr lIns="91440" tIns="45720" rIns="91440" bIns="45720"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sz="2400" dirty="0">
                <a:solidFill>
                  <a:srgbClr val="FFFFFF"/>
                </a:solidFill>
                <a:latin typeface="+mj-lt"/>
                <a:ea typeface="宋体" panose="02010600030101010101" pitchFamily="2" charset="-122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708053" y="890735"/>
              <a:ext cx="2302081" cy="5032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670" dirty="0"/>
                <a:t>조원 소개</a:t>
              </a:r>
              <a:endParaRPr lang="en-US" altLang="ko-KR" sz="2670" dirty="0"/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5745833" y="2325145"/>
            <a:ext cx="5998395" cy="678093"/>
            <a:chOff x="5745833" y="2325145"/>
            <a:chExt cx="5998395" cy="678093"/>
          </a:xfrm>
        </p:grpSpPr>
        <p:sp>
          <p:nvSpPr>
            <p:cNvPr id="34" name="오각형 33"/>
            <p:cNvSpPr/>
            <p:nvPr/>
          </p:nvSpPr>
          <p:spPr>
            <a:xfrm flipH="1">
              <a:off x="6271618" y="2325145"/>
              <a:ext cx="5472610" cy="678093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TextBox 20"/>
            <p:cNvSpPr txBox="1"/>
            <p:nvPr/>
          </p:nvSpPr>
          <p:spPr>
            <a:xfrm>
              <a:off x="5745833" y="2376965"/>
              <a:ext cx="525785" cy="5744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zh-CN" sz="3733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ea typeface="Source Han Sans CN Medium" panose="020B0500000000000000" pitchFamily="34" charset="-128"/>
                </a:rPr>
                <a:t>02</a:t>
              </a:r>
              <a:endParaRPr lang="zh-CN" altLang="en-US" sz="3733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Source Han Sans CN Medium" panose="020B0500000000000000" pitchFamily="34" charset="-128"/>
              </a:endParaRPr>
            </a:p>
          </p:txBody>
        </p:sp>
        <p:sp>
          <p:nvSpPr>
            <p:cNvPr id="70" name="淘宝店chenying0907出品 151"/>
            <p:cNvSpPr>
              <a:spLocks noEditPoints="1"/>
            </p:cNvSpPr>
            <p:nvPr/>
          </p:nvSpPr>
          <p:spPr bwMode="auto">
            <a:xfrm>
              <a:off x="11166893" y="2475365"/>
              <a:ext cx="248248" cy="371638"/>
            </a:xfrm>
            <a:custGeom>
              <a:avLst/>
              <a:gdLst>
                <a:gd name="T0" fmla="*/ 72 w 143"/>
                <a:gd name="T1" fmla="*/ 214 h 214"/>
                <a:gd name="T2" fmla="*/ 96 w 143"/>
                <a:gd name="T3" fmla="*/ 204 h 214"/>
                <a:gd name="T4" fmla="*/ 48 w 143"/>
                <a:gd name="T5" fmla="*/ 204 h 214"/>
                <a:gd name="T6" fmla="*/ 72 w 143"/>
                <a:gd name="T7" fmla="*/ 214 h 214"/>
                <a:gd name="T8" fmla="*/ 105 w 143"/>
                <a:gd name="T9" fmla="*/ 183 h 214"/>
                <a:gd name="T10" fmla="*/ 39 w 143"/>
                <a:gd name="T11" fmla="*/ 183 h 214"/>
                <a:gd name="T12" fmla="*/ 33 w 143"/>
                <a:gd name="T13" fmla="*/ 190 h 214"/>
                <a:gd name="T14" fmla="*/ 39 w 143"/>
                <a:gd name="T15" fmla="*/ 196 h 214"/>
                <a:gd name="T16" fmla="*/ 105 w 143"/>
                <a:gd name="T17" fmla="*/ 196 h 214"/>
                <a:gd name="T18" fmla="*/ 111 w 143"/>
                <a:gd name="T19" fmla="*/ 190 h 214"/>
                <a:gd name="T20" fmla="*/ 105 w 143"/>
                <a:gd name="T21" fmla="*/ 183 h 214"/>
                <a:gd name="T22" fmla="*/ 105 w 143"/>
                <a:gd name="T23" fmla="*/ 164 h 214"/>
                <a:gd name="T24" fmla="*/ 39 w 143"/>
                <a:gd name="T25" fmla="*/ 164 h 214"/>
                <a:gd name="T26" fmla="*/ 33 w 143"/>
                <a:gd name="T27" fmla="*/ 171 h 214"/>
                <a:gd name="T28" fmla="*/ 39 w 143"/>
                <a:gd name="T29" fmla="*/ 177 h 214"/>
                <a:gd name="T30" fmla="*/ 105 w 143"/>
                <a:gd name="T31" fmla="*/ 177 h 214"/>
                <a:gd name="T32" fmla="*/ 111 w 143"/>
                <a:gd name="T33" fmla="*/ 171 h 214"/>
                <a:gd name="T34" fmla="*/ 105 w 143"/>
                <a:gd name="T35" fmla="*/ 164 h 214"/>
                <a:gd name="T36" fmla="*/ 72 w 143"/>
                <a:gd name="T37" fmla="*/ 0 h 214"/>
                <a:gd name="T38" fmla="*/ 0 w 143"/>
                <a:gd name="T39" fmla="*/ 71 h 214"/>
                <a:gd name="T40" fmla="*/ 32 w 143"/>
                <a:gd name="T41" fmla="*/ 138 h 214"/>
                <a:gd name="T42" fmla="*/ 37 w 143"/>
                <a:gd name="T43" fmla="*/ 158 h 214"/>
                <a:gd name="T44" fmla="*/ 107 w 143"/>
                <a:gd name="T45" fmla="*/ 158 h 214"/>
                <a:gd name="T46" fmla="*/ 112 w 143"/>
                <a:gd name="T47" fmla="*/ 138 h 214"/>
                <a:gd name="T48" fmla="*/ 143 w 143"/>
                <a:gd name="T49" fmla="*/ 71 h 214"/>
                <a:gd name="T50" fmla="*/ 72 w 143"/>
                <a:gd name="T51" fmla="*/ 0 h 214"/>
                <a:gd name="T52" fmla="*/ 115 w 143"/>
                <a:gd name="T53" fmla="*/ 84 h 214"/>
                <a:gd name="T54" fmla="*/ 93 w 143"/>
                <a:gd name="T55" fmla="*/ 144 h 214"/>
                <a:gd name="T56" fmla="*/ 92 w 143"/>
                <a:gd name="T57" fmla="*/ 146 h 214"/>
                <a:gd name="T58" fmla="*/ 83 w 143"/>
                <a:gd name="T59" fmla="*/ 146 h 214"/>
                <a:gd name="T60" fmla="*/ 83 w 143"/>
                <a:gd name="T61" fmla="*/ 143 h 214"/>
                <a:gd name="T62" fmla="*/ 98 w 143"/>
                <a:gd name="T63" fmla="*/ 93 h 214"/>
                <a:gd name="T64" fmla="*/ 97 w 143"/>
                <a:gd name="T65" fmla="*/ 93 h 214"/>
                <a:gd name="T66" fmla="*/ 96 w 143"/>
                <a:gd name="T67" fmla="*/ 93 h 214"/>
                <a:gd name="T68" fmla="*/ 85 w 143"/>
                <a:gd name="T69" fmla="*/ 88 h 214"/>
                <a:gd name="T70" fmla="*/ 73 w 143"/>
                <a:gd name="T71" fmla="*/ 93 h 214"/>
                <a:gd name="T72" fmla="*/ 59 w 143"/>
                <a:gd name="T73" fmla="*/ 87 h 214"/>
                <a:gd name="T74" fmla="*/ 45 w 143"/>
                <a:gd name="T75" fmla="*/ 92 h 214"/>
                <a:gd name="T76" fmla="*/ 59 w 143"/>
                <a:gd name="T77" fmla="*/ 143 h 214"/>
                <a:gd name="T78" fmla="*/ 60 w 143"/>
                <a:gd name="T79" fmla="*/ 146 h 214"/>
                <a:gd name="T80" fmla="*/ 50 w 143"/>
                <a:gd name="T81" fmla="*/ 146 h 214"/>
                <a:gd name="T82" fmla="*/ 50 w 143"/>
                <a:gd name="T83" fmla="*/ 144 h 214"/>
                <a:gd name="T84" fmla="*/ 30 w 143"/>
                <a:gd name="T85" fmla="*/ 84 h 214"/>
                <a:gd name="T86" fmla="*/ 29 w 143"/>
                <a:gd name="T87" fmla="*/ 84 h 214"/>
                <a:gd name="T88" fmla="*/ 29 w 143"/>
                <a:gd name="T89" fmla="*/ 83 h 214"/>
                <a:gd name="T90" fmla="*/ 29 w 143"/>
                <a:gd name="T91" fmla="*/ 82 h 214"/>
                <a:gd name="T92" fmla="*/ 29 w 143"/>
                <a:gd name="T93" fmla="*/ 82 h 214"/>
                <a:gd name="T94" fmla="*/ 30 w 143"/>
                <a:gd name="T95" fmla="*/ 76 h 214"/>
                <a:gd name="T96" fmla="*/ 37 w 143"/>
                <a:gd name="T97" fmla="*/ 77 h 214"/>
                <a:gd name="T98" fmla="*/ 37 w 143"/>
                <a:gd name="T99" fmla="*/ 77 h 214"/>
                <a:gd name="T100" fmla="*/ 45 w 143"/>
                <a:gd name="T101" fmla="*/ 82 h 214"/>
                <a:gd name="T102" fmla="*/ 56 w 143"/>
                <a:gd name="T103" fmla="*/ 77 h 214"/>
                <a:gd name="T104" fmla="*/ 60 w 143"/>
                <a:gd name="T105" fmla="*/ 75 h 214"/>
                <a:gd name="T106" fmla="*/ 63 w 143"/>
                <a:gd name="T107" fmla="*/ 77 h 214"/>
                <a:gd name="T108" fmla="*/ 73 w 143"/>
                <a:gd name="T109" fmla="*/ 83 h 214"/>
                <a:gd name="T110" fmla="*/ 82 w 143"/>
                <a:gd name="T111" fmla="*/ 78 h 214"/>
                <a:gd name="T112" fmla="*/ 86 w 143"/>
                <a:gd name="T113" fmla="*/ 76 h 214"/>
                <a:gd name="T114" fmla="*/ 90 w 143"/>
                <a:gd name="T115" fmla="*/ 78 h 214"/>
                <a:gd name="T116" fmla="*/ 97 w 143"/>
                <a:gd name="T117" fmla="*/ 83 h 214"/>
                <a:gd name="T118" fmla="*/ 97 w 143"/>
                <a:gd name="T119" fmla="*/ 83 h 214"/>
                <a:gd name="T120" fmla="*/ 107 w 143"/>
                <a:gd name="T121" fmla="*/ 78 h 214"/>
                <a:gd name="T122" fmla="*/ 114 w 143"/>
                <a:gd name="T123" fmla="*/ 77 h 214"/>
                <a:gd name="T124" fmla="*/ 115 w 143"/>
                <a:gd name="T125" fmla="*/ 84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43" h="214">
                  <a:moveTo>
                    <a:pt x="72" y="214"/>
                  </a:moveTo>
                  <a:cubicBezTo>
                    <a:pt x="82" y="214"/>
                    <a:pt x="91" y="210"/>
                    <a:pt x="96" y="204"/>
                  </a:cubicBezTo>
                  <a:cubicBezTo>
                    <a:pt x="48" y="204"/>
                    <a:pt x="48" y="204"/>
                    <a:pt x="48" y="204"/>
                  </a:cubicBezTo>
                  <a:cubicBezTo>
                    <a:pt x="53" y="210"/>
                    <a:pt x="62" y="214"/>
                    <a:pt x="72" y="214"/>
                  </a:cubicBezTo>
                  <a:close/>
                  <a:moveTo>
                    <a:pt x="105" y="183"/>
                  </a:moveTo>
                  <a:cubicBezTo>
                    <a:pt x="39" y="183"/>
                    <a:pt x="39" y="183"/>
                    <a:pt x="39" y="183"/>
                  </a:cubicBezTo>
                  <a:cubicBezTo>
                    <a:pt x="35" y="183"/>
                    <a:pt x="33" y="186"/>
                    <a:pt x="33" y="190"/>
                  </a:cubicBezTo>
                  <a:cubicBezTo>
                    <a:pt x="33" y="193"/>
                    <a:pt x="35" y="196"/>
                    <a:pt x="39" y="196"/>
                  </a:cubicBezTo>
                  <a:cubicBezTo>
                    <a:pt x="105" y="196"/>
                    <a:pt x="105" y="196"/>
                    <a:pt x="105" y="196"/>
                  </a:cubicBezTo>
                  <a:cubicBezTo>
                    <a:pt x="108" y="196"/>
                    <a:pt x="111" y="193"/>
                    <a:pt x="111" y="190"/>
                  </a:cubicBezTo>
                  <a:cubicBezTo>
                    <a:pt x="111" y="186"/>
                    <a:pt x="108" y="183"/>
                    <a:pt x="105" y="183"/>
                  </a:cubicBezTo>
                  <a:close/>
                  <a:moveTo>
                    <a:pt x="105" y="164"/>
                  </a:moveTo>
                  <a:cubicBezTo>
                    <a:pt x="39" y="164"/>
                    <a:pt x="39" y="164"/>
                    <a:pt x="39" y="164"/>
                  </a:cubicBezTo>
                  <a:cubicBezTo>
                    <a:pt x="35" y="164"/>
                    <a:pt x="33" y="167"/>
                    <a:pt x="33" y="171"/>
                  </a:cubicBezTo>
                  <a:cubicBezTo>
                    <a:pt x="33" y="174"/>
                    <a:pt x="35" y="177"/>
                    <a:pt x="39" y="177"/>
                  </a:cubicBezTo>
                  <a:cubicBezTo>
                    <a:pt x="105" y="177"/>
                    <a:pt x="105" y="177"/>
                    <a:pt x="105" y="177"/>
                  </a:cubicBezTo>
                  <a:cubicBezTo>
                    <a:pt x="108" y="177"/>
                    <a:pt x="111" y="174"/>
                    <a:pt x="111" y="171"/>
                  </a:cubicBezTo>
                  <a:cubicBezTo>
                    <a:pt x="111" y="167"/>
                    <a:pt x="108" y="164"/>
                    <a:pt x="105" y="164"/>
                  </a:cubicBezTo>
                  <a:close/>
                  <a:moveTo>
                    <a:pt x="72" y="0"/>
                  </a:moveTo>
                  <a:cubicBezTo>
                    <a:pt x="32" y="0"/>
                    <a:pt x="0" y="32"/>
                    <a:pt x="0" y="71"/>
                  </a:cubicBezTo>
                  <a:cubicBezTo>
                    <a:pt x="0" y="98"/>
                    <a:pt x="19" y="117"/>
                    <a:pt x="32" y="138"/>
                  </a:cubicBezTo>
                  <a:cubicBezTo>
                    <a:pt x="35" y="144"/>
                    <a:pt x="37" y="158"/>
                    <a:pt x="37" y="158"/>
                  </a:cubicBezTo>
                  <a:cubicBezTo>
                    <a:pt x="107" y="158"/>
                    <a:pt x="107" y="158"/>
                    <a:pt x="107" y="158"/>
                  </a:cubicBezTo>
                  <a:cubicBezTo>
                    <a:pt x="107" y="158"/>
                    <a:pt x="109" y="144"/>
                    <a:pt x="112" y="138"/>
                  </a:cubicBezTo>
                  <a:cubicBezTo>
                    <a:pt x="125" y="117"/>
                    <a:pt x="143" y="98"/>
                    <a:pt x="143" y="71"/>
                  </a:cubicBezTo>
                  <a:cubicBezTo>
                    <a:pt x="143" y="32"/>
                    <a:pt x="111" y="0"/>
                    <a:pt x="72" y="0"/>
                  </a:cubicBezTo>
                  <a:close/>
                  <a:moveTo>
                    <a:pt x="115" y="84"/>
                  </a:moveTo>
                  <a:cubicBezTo>
                    <a:pt x="102" y="100"/>
                    <a:pt x="95" y="120"/>
                    <a:pt x="93" y="144"/>
                  </a:cubicBezTo>
                  <a:cubicBezTo>
                    <a:pt x="92" y="146"/>
                    <a:pt x="92" y="146"/>
                    <a:pt x="92" y="146"/>
                  </a:cubicBezTo>
                  <a:cubicBezTo>
                    <a:pt x="83" y="146"/>
                    <a:pt x="83" y="146"/>
                    <a:pt x="83" y="146"/>
                  </a:cubicBezTo>
                  <a:cubicBezTo>
                    <a:pt x="83" y="143"/>
                    <a:pt x="83" y="143"/>
                    <a:pt x="83" y="143"/>
                  </a:cubicBezTo>
                  <a:cubicBezTo>
                    <a:pt x="85" y="124"/>
                    <a:pt x="90" y="107"/>
                    <a:pt x="98" y="93"/>
                  </a:cubicBezTo>
                  <a:cubicBezTo>
                    <a:pt x="97" y="93"/>
                    <a:pt x="97" y="93"/>
                    <a:pt x="97" y="93"/>
                  </a:cubicBezTo>
                  <a:cubicBezTo>
                    <a:pt x="96" y="93"/>
                    <a:pt x="96" y="93"/>
                    <a:pt x="96" y="93"/>
                  </a:cubicBezTo>
                  <a:cubicBezTo>
                    <a:pt x="93" y="92"/>
                    <a:pt x="89" y="92"/>
                    <a:pt x="85" y="88"/>
                  </a:cubicBezTo>
                  <a:cubicBezTo>
                    <a:pt x="82" y="91"/>
                    <a:pt x="77" y="93"/>
                    <a:pt x="73" y="93"/>
                  </a:cubicBezTo>
                  <a:cubicBezTo>
                    <a:pt x="68" y="93"/>
                    <a:pt x="63" y="91"/>
                    <a:pt x="59" y="87"/>
                  </a:cubicBezTo>
                  <a:cubicBezTo>
                    <a:pt x="55" y="90"/>
                    <a:pt x="50" y="92"/>
                    <a:pt x="45" y="92"/>
                  </a:cubicBezTo>
                  <a:cubicBezTo>
                    <a:pt x="57" y="114"/>
                    <a:pt x="59" y="137"/>
                    <a:pt x="59" y="143"/>
                  </a:cubicBezTo>
                  <a:cubicBezTo>
                    <a:pt x="60" y="146"/>
                    <a:pt x="60" y="146"/>
                    <a:pt x="60" y="146"/>
                  </a:cubicBezTo>
                  <a:cubicBezTo>
                    <a:pt x="50" y="146"/>
                    <a:pt x="50" y="146"/>
                    <a:pt x="50" y="146"/>
                  </a:cubicBezTo>
                  <a:cubicBezTo>
                    <a:pt x="50" y="144"/>
                    <a:pt x="50" y="144"/>
                    <a:pt x="50" y="144"/>
                  </a:cubicBezTo>
                  <a:cubicBezTo>
                    <a:pt x="49" y="135"/>
                    <a:pt x="46" y="107"/>
                    <a:pt x="30" y="84"/>
                  </a:cubicBezTo>
                  <a:cubicBezTo>
                    <a:pt x="29" y="84"/>
                    <a:pt x="29" y="84"/>
                    <a:pt x="29" y="84"/>
                  </a:cubicBezTo>
                  <a:cubicBezTo>
                    <a:pt x="29" y="83"/>
                    <a:pt x="29" y="83"/>
                    <a:pt x="29" y="83"/>
                  </a:cubicBezTo>
                  <a:cubicBezTo>
                    <a:pt x="29" y="83"/>
                    <a:pt x="29" y="83"/>
                    <a:pt x="29" y="82"/>
                  </a:cubicBezTo>
                  <a:cubicBezTo>
                    <a:pt x="29" y="82"/>
                    <a:pt x="29" y="82"/>
                    <a:pt x="29" y="82"/>
                  </a:cubicBezTo>
                  <a:cubicBezTo>
                    <a:pt x="27" y="80"/>
                    <a:pt x="28" y="77"/>
                    <a:pt x="30" y="76"/>
                  </a:cubicBezTo>
                  <a:cubicBezTo>
                    <a:pt x="32" y="74"/>
                    <a:pt x="35" y="75"/>
                    <a:pt x="37" y="77"/>
                  </a:cubicBezTo>
                  <a:cubicBezTo>
                    <a:pt x="37" y="77"/>
                    <a:pt x="37" y="77"/>
                    <a:pt x="37" y="77"/>
                  </a:cubicBezTo>
                  <a:cubicBezTo>
                    <a:pt x="39" y="80"/>
                    <a:pt x="42" y="82"/>
                    <a:pt x="45" y="82"/>
                  </a:cubicBezTo>
                  <a:cubicBezTo>
                    <a:pt x="48" y="82"/>
                    <a:pt x="52" y="81"/>
                    <a:pt x="56" y="77"/>
                  </a:cubicBezTo>
                  <a:cubicBezTo>
                    <a:pt x="57" y="76"/>
                    <a:pt x="58" y="75"/>
                    <a:pt x="60" y="75"/>
                  </a:cubicBezTo>
                  <a:cubicBezTo>
                    <a:pt x="61" y="76"/>
                    <a:pt x="62" y="76"/>
                    <a:pt x="63" y="77"/>
                  </a:cubicBezTo>
                  <a:cubicBezTo>
                    <a:pt x="67" y="81"/>
                    <a:pt x="70" y="83"/>
                    <a:pt x="73" y="83"/>
                  </a:cubicBezTo>
                  <a:cubicBezTo>
                    <a:pt x="77" y="83"/>
                    <a:pt x="80" y="80"/>
                    <a:pt x="82" y="78"/>
                  </a:cubicBezTo>
                  <a:cubicBezTo>
                    <a:pt x="83" y="77"/>
                    <a:pt x="84" y="76"/>
                    <a:pt x="86" y="76"/>
                  </a:cubicBezTo>
                  <a:cubicBezTo>
                    <a:pt x="87" y="76"/>
                    <a:pt x="89" y="77"/>
                    <a:pt x="90" y="78"/>
                  </a:cubicBezTo>
                  <a:cubicBezTo>
                    <a:pt x="91" y="80"/>
                    <a:pt x="93" y="83"/>
                    <a:pt x="97" y="83"/>
                  </a:cubicBezTo>
                  <a:cubicBezTo>
                    <a:pt x="97" y="83"/>
                    <a:pt x="97" y="83"/>
                    <a:pt x="97" y="83"/>
                  </a:cubicBezTo>
                  <a:cubicBezTo>
                    <a:pt x="101" y="83"/>
                    <a:pt x="104" y="81"/>
                    <a:pt x="107" y="78"/>
                  </a:cubicBezTo>
                  <a:cubicBezTo>
                    <a:pt x="109" y="76"/>
                    <a:pt x="112" y="75"/>
                    <a:pt x="114" y="77"/>
                  </a:cubicBezTo>
                  <a:cubicBezTo>
                    <a:pt x="116" y="79"/>
                    <a:pt x="116" y="82"/>
                    <a:pt x="115" y="84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ffectLst/>
          </p:spPr>
          <p:txBody>
            <a:bodyPr lIns="91440" tIns="45720" rIns="91440" bIns="45720"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/>
              <a:endParaRPr lang="zh-CN" altLang="en-US" sz="2400" dirty="0">
                <a:solidFill>
                  <a:srgbClr val="FFFFFF"/>
                </a:solidFill>
                <a:latin typeface="+mj-lt"/>
                <a:ea typeface="宋体" panose="02010600030101010101" pitchFamily="2" charset="-122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708053" y="2409576"/>
              <a:ext cx="4788765" cy="5032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670" dirty="0"/>
                <a:t>기획의도</a:t>
              </a:r>
              <a:endParaRPr lang="en-US" altLang="ko-KR" sz="2670" dirty="0"/>
            </a:p>
          </p:txBody>
        </p:sp>
      </p:grpSp>
      <p:sp>
        <p:nvSpPr>
          <p:cNvPr id="40" name="TextBox 39"/>
          <p:cNvSpPr txBox="1"/>
          <p:nvPr/>
        </p:nvSpPr>
        <p:spPr>
          <a:xfrm>
            <a:off x="2401269" y="2975030"/>
            <a:ext cx="2302081" cy="907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300" b="1" dirty="0">
                <a:solidFill>
                  <a:schemeClr val="bg1"/>
                </a:solidFill>
              </a:rPr>
              <a:t>목차</a:t>
            </a:r>
            <a:endParaRPr lang="en-US" altLang="ko-KR" sz="5300" b="1" dirty="0">
              <a:solidFill>
                <a:schemeClr val="bg1"/>
              </a:solidFill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5747972" y="5348945"/>
            <a:ext cx="5996256" cy="678093"/>
            <a:chOff x="5747972" y="5348945"/>
            <a:chExt cx="5996256" cy="678093"/>
          </a:xfrm>
        </p:grpSpPr>
        <p:sp>
          <p:nvSpPr>
            <p:cNvPr id="37" name="오각형 36"/>
            <p:cNvSpPr/>
            <p:nvPr/>
          </p:nvSpPr>
          <p:spPr>
            <a:xfrm flipH="1">
              <a:off x="6271618" y="5348945"/>
              <a:ext cx="5472610" cy="678093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TextBox 20"/>
            <p:cNvSpPr txBox="1"/>
            <p:nvPr/>
          </p:nvSpPr>
          <p:spPr>
            <a:xfrm>
              <a:off x="5747972" y="5402939"/>
              <a:ext cx="525785" cy="5744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zh-CN" sz="3733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ea typeface="Source Han Sans CN Medium" panose="020B0500000000000000" pitchFamily="34" charset="-128"/>
                </a:rPr>
                <a:t>04</a:t>
              </a:r>
              <a:endParaRPr lang="zh-CN" altLang="en-US" sz="3733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Source Han Sans CN Medium" panose="020B0500000000000000" pitchFamily="34" charset="-128"/>
              </a:endParaRPr>
            </a:p>
          </p:txBody>
        </p:sp>
        <p:sp>
          <p:nvSpPr>
            <p:cNvPr id="88" name="淘宝店chenying0907出品 17"/>
            <p:cNvSpPr>
              <a:spLocks noEditPoints="1"/>
            </p:cNvSpPr>
            <p:nvPr/>
          </p:nvSpPr>
          <p:spPr bwMode="auto">
            <a:xfrm>
              <a:off x="11095120" y="5481459"/>
              <a:ext cx="401365" cy="335612"/>
            </a:xfrm>
            <a:custGeom>
              <a:avLst/>
              <a:gdLst>
                <a:gd name="T0" fmla="*/ 80 w 349"/>
                <a:gd name="T1" fmla="*/ 247 h 290"/>
                <a:gd name="T2" fmla="*/ 111 w 349"/>
                <a:gd name="T3" fmla="*/ 247 h 290"/>
                <a:gd name="T4" fmla="*/ 111 w 349"/>
                <a:gd name="T5" fmla="*/ 232 h 290"/>
                <a:gd name="T6" fmla="*/ 153 w 349"/>
                <a:gd name="T7" fmla="*/ 232 h 290"/>
                <a:gd name="T8" fmla="*/ 153 w 349"/>
                <a:gd name="T9" fmla="*/ 44 h 290"/>
                <a:gd name="T10" fmla="*/ 76 w 349"/>
                <a:gd name="T11" fmla="*/ 61 h 290"/>
                <a:gd name="T12" fmla="*/ 78 w 349"/>
                <a:gd name="T13" fmla="*/ 69 h 290"/>
                <a:gd name="T14" fmla="*/ 76 w 349"/>
                <a:gd name="T15" fmla="*/ 77 h 290"/>
                <a:gd name="T16" fmla="*/ 121 w 349"/>
                <a:gd name="T17" fmla="*/ 155 h 290"/>
                <a:gd name="T18" fmla="*/ 125 w 349"/>
                <a:gd name="T19" fmla="*/ 155 h 290"/>
                <a:gd name="T20" fmla="*/ 2 w 349"/>
                <a:gd name="T21" fmla="*/ 155 h 290"/>
                <a:gd name="T22" fmla="*/ 6 w 349"/>
                <a:gd name="T23" fmla="*/ 155 h 290"/>
                <a:gd name="T24" fmla="*/ 6 w 349"/>
                <a:gd name="T25" fmla="*/ 155 h 290"/>
                <a:gd name="T26" fmla="*/ 52 w 349"/>
                <a:gd name="T27" fmla="*/ 77 h 290"/>
                <a:gd name="T28" fmla="*/ 50 w 349"/>
                <a:gd name="T29" fmla="*/ 69 h 290"/>
                <a:gd name="T30" fmla="*/ 62 w 349"/>
                <a:gd name="T31" fmla="*/ 55 h 290"/>
                <a:gd name="T32" fmla="*/ 62 w 349"/>
                <a:gd name="T33" fmla="*/ 51 h 290"/>
                <a:gd name="T34" fmla="*/ 155 w 349"/>
                <a:gd name="T35" fmla="*/ 17 h 290"/>
                <a:gd name="T36" fmla="*/ 170 w 349"/>
                <a:gd name="T37" fmla="*/ 2 h 290"/>
                <a:gd name="T38" fmla="*/ 190 w 349"/>
                <a:gd name="T39" fmla="*/ 9 h 290"/>
                <a:gd name="T40" fmla="*/ 288 w 349"/>
                <a:gd name="T41" fmla="*/ 1 h 290"/>
                <a:gd name="T42" fmla="*/ 290 w 349"/>
                <a:gd name="T43" fmla="*/ 4 h 290"/>
                <a:gd name="T44" fmla="*/ 302 w 349"/>
                <a:gd name="T45" fmla="*/ 18 h 290"/>
                <a:gd name="T46" fmla="*/ 300 w 349"/>
                <a:gd name="T47" fmla="*/ 26 h 290"/>
                <a:gd name="T48" fmla="*/ 344 w 349"/>
                <a:gd name="T49" fmla="*/ 104 h 290"/>
                <a:gd name="T50" fmla="*/ 349 w 349"/>
                <a:gd name="T51" fmla="*/ 104 h 290"/>
                <a:gd name="T52" fmla="*/ 226 w 349"/>
                <a:gd name="T53" fmla="*/ 104 h 290"/>
                <a:gd name="T54" fmla="*/ 230 w 349"/>
                <a:gd name="T55" fmla="*/ 104 h 290"/>
                <a:gd name="T56" fmla="*/ 230 w 349"/>
                <a:gd name="T57" fmla="*/ 104 h 290"/>
                <a:gd name="T58" fmla="*/ 276 w 349"/>
                <a:gd name="T59" fmla="*/ 26 h 290"/>
                <a:gd name="T60" fmla="*/ 273 w 349"/>
                <a:gd name="T61" fmla="*/ 18 h 290"/>
                <a:gd name="T62" fmla="*/ 274 w 349"/>
                <a:gd name="T63" fmla="*/ 17 h 290"/>
                <a:gd name="T64" fmla="*/ 196 w 349"/>
                <a:gd name="T65" fmla="*/ 34 h 290"/>
                <a:gd name="T66" fmla="*/ 196 w 349"/>
                <a:gd name="T67" fmla="*/ 232 h 290"/>
                <a:gd name="T68" fmla="*/ 235 w 349"/>
                <a:gd name="T69" fmla="*/ 232 h 290"/>
                <a:gd name="T70" fmla="*/ 235 w 349"/>
                <a:gd name="T71" fmla="*/ 247 h 290"/>
                <a:gd name="T72" fmla="*/ 265 w 349"/>
                <a:gd name="T73" fmla="*/ 247 h 290"/>
                <a:gd name="T74" fmla="*/ 265 w 349"/>
                <a:gd name="T75" fmla="*/ 290 h 290"/>
                <a:gd name="T76" fmla="*/ 80 w 349"/>
                <a:gd name="T77" fmla="*/ 290 h 290"/>
                <a:gd name="T78" fmla="*/ 80 w 349"/>
                <a:gd name="T79" fmla="*/ 247 h 290"/>
                <a:gd name="T80" fmla="*/ 292 w 349"/>
                <a:gd name="T81" fmla="*/ 32 h 290"/>
                <a:gd name="T82" fmla="*/ 288 w 349"/>
                <a:gd name="T83" fmla="*/ 33 h 290"/>
                <a:gd name="T84" fmla="*/ 284 w 349"/>
                <a:gd name="T85" fmla="*/ 32 h 290"/>
                <a:gd name="T86" fmla="*/ 241 w 349"/>
                <a:gd name="T87" fmla="*/ 104 h 290"/>
                <a:gd name="T88" fmla="*/ 333 w 349"/>
                <a:gd name="T89" fmla="*/ 104 h 290"/>
                <a:gd name="T90" fmla="*/ 292 w 349"/>
                <a:gd name="T91" fmla="*/ 32 h 290"/>
                <a:gd name="T92" fmla="*/ 68 w 349"/>
                <a:gd name="T93" fmla="*/ 83 h 290"/>
                <a:gd name="T94" fmla="*/ 64 w 349"/>
                <a:gd name="T95" fmla="*/ 83 h 290"/>
                <a:gd name="T96" fmla="*/ 60 w 349"/>
                <a:gd name="T97" fmla="*/ 83 h 290"/>
                <a:gd name="T98" fmla="*/ 17 w 349"/>
                <a:gd name="T99" fmla="*/ 155 h 290"/>
                <a:gd name="T100" fmla="*/ 110 w 349"/>
                <a:gd name="T101" fmla="*/ 155 h 290"/>
                <a:gd name="T102" fmla="*/ 68 w 349"/>
                <a:gd name="T103" fmla="*/ 83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49" h="290">
                  <a:moveTo>
                    <a:pt x="80" y="247"/>
                  </a:moveTo>
                  <a:cubicBezTo>
                    <a:pt x="111" y="247"/>
                    <a:pt x="111" y="247"/>
                    <a:pt x="111" y="247"/>
                  </a:cubicBezTo>
                  <a:cubicBezTo>
                    <a:pt x="111" y="232"/>
                    <a:pt x="111" y="232"/>
                    <a:pt x="111" y="232"/>
                  </a:cubicBezTo>
                  <a:cubicBezTo>
                    <a:pt x="153" y="232"/>
                    <a:pt x="153" y="232"/>
                    <a:pt x="153" y="232"/>
                  </a:cubicBezTo>
                  <a:cubicBezTo>
                    <a:pt x="153" y="44"/>
                    <a:pt x="153" y="44"/>
                    <a:pt x="153" y="44"/>
                  </a:cubicBezTo>
                  <a:cubicBezTo>
                    <a:pt x="76" y="61"/>
                    <a:pt x="76" y="61"/>
                    <a:pt x="76" y="61"/>
                  </a:cubicBezTo>
                  <a:cubicBezTo>
                    <a:pt x="78" y="63"/>
                    <a:pt x="78" y="66"/>
                    <a:pt x="78" y="69"/>
                  </a:cubicBezTo>
                  <a:cubicBezTo>
                    <a:pt x="78" y="72"/>
                    <a:pt x="78" y="75"/>
                    <a:pt x="76" y="77"/>
                  </a:cubicBezTo>
                  <a:cubicBezTo>
                    <a:pt x="121" y="155"/>
                    <a:pt x="121" y="155"/>
                    <a:pt x="121" y="155"/>
                  </a:cubicBezTo>
                  <a:cubicBezTo>
                    <a:pt x="125" y="155"/>
                    <a:pt x="125" y="155"/>
                    <a:pt x="125" y="155"/>
                  </a:cubicBezTo>
                  <a:cubicBezTo>
                    <a:pt x="123" y="201"/>
                    <a:pt x="0" y="200"/>
                    <a:pt x="2" y="155"/>
                  </a:cubicBezTo>
                  <a:cubicBezTo>
                    <a:pt x="6" y="155"/>
                    <a:pt x="6" y="155"/>
                    <a:pt x="6" y="155"/>
                  </a:cubicBezTo>
                  <a:cubicBezTo>
                    <a:pt x="6" y="155"/>
                    <a:pt x="6" y="155"/>
                    <a:pt x="6" y="155"/>
                  </a:cubicBezTo>
                  <a:cubicBezTo>
                    <a:pt x="52" y="77"/>
                    <a:pt x="52" y="77"/>
                    <a:pt x="52" y="77"/>
                  </a:cubicBezTo>
                  <a:cubicBezTo>
                    <a:pt x="51" y="75"/>
                    <a:pt x="50" y="72"/>
                    <a:pt x="50" y="69"/>
                  </a:cubicBezTo>
                  <a:cubicBezTo>
                    <a:pt x="50" y="62"/>
                    <a:pt x="55" y="56"/>
                    <a:pt x="62" y="55"/>
                  </a:cubicBezTo>
                  <a:cubicBezTo>
                    <a:pt x="62" y="51"/>
                    <a:pt x="62" y="51"/>
                    <a:pt x="62" y="51"/>
                  </a:cubicBezTo>
                  <a:cubicBezTo>
                    <a:pt x="155" y="17"/>
                    <a:pt x="155" y="17"/>
                    <a:pt x="155" y="17"/>
                  </a:cubicBezTo>
                  <a:cubicBezTo>
                    <a:pt x="156" y="10"/>
                    <a:pt x="162" y="4"/>
                    <a:pt x="170" y="2"/>
                  </a:cubicBezTo>
                  <a:cubicBezTo>
                    <a:pt x="178" y="0"/>
                    <a:pt x="186" y="3"/>
                    <a:pt x="190" y="9"/>
                  </a:cubicBezTo>
                  <a:cubicBezTo>
                    <a:pt x="288" y="1"/>
                    <a:pt x="288" y="1"/>
                    <a:pt x="288" y="1"/>
                  </a:cubicBezTo>
                  <a:cubicBezTo>
                    <a:pt x="290" y="4"/>
                    <a:pt x="290" y="4"/>
                    <a:pt x="290" y="4"/>
                  </a:cubicBezTo>
                  <a:cubicBezTo>
                    <a:pt x="297" y="5"/>
                    <a:pt x="302" y="11"/>
                    <a:pt x="302" y="18"/>
                  </a:cubicBezTo>
                  <a:cubicBezTo>
                    <a:pt x="302" y="21"/>
                    <a:pt x="301" y="24"/>
                    <a:pt x="300" y="26"/>
                  </a:cubicBezTo>
                  <a:cubicBezTo>
                    <a:pt x="344" y="104"/>
                    <a:pt x="344" y="104"/>
                    <a:pt x="344" y="104"/>
                  </a:cubicBezTo>
                  <a:cubicBezTo>
                    <a:pt x="349" y="104"/>
                    <a:pt x="349" y="104"/>
                    <a:pt x="349" y="104"/>
                  </a:cubicBezTo>
                  <a:cubicBezTo>
                    <a:pt x="347" y="150"/>
                    <a:pt x="224" y="150"/>
                    <a:pt x="226" y="104"/>
                  </a:cubicBezTo>
                  <a:cubicBezTo>
                    <a:pt x="230" y="104"/>
                    <a:pt x="230" y="104"/>
                    <a:pt x="230" y="104"/>
                  </a:cubicBezTo>
                  <a:cubicBezTo>
                    <a:pt x="230" y="104"/>
                    <a:pt x="230" y="104"/>
                    <a:pt x="230" y="104"/>
                  </a:cubicBezTo>
                  <a:cubicBezTo>
                    <a:pt x="276" y="26"/>
                    <a:pt x="276" y="26"/>
                    <a:pt x="276" y="26"/>
                  </a:cubicBezTo>
                  <a:cubicBezTo>
                    <a:pt x="274" y="24"/>
                    <a:pt x="273" y="21"/>
                    <a:pt x="273" y="18"/>
                  </a:cubicBezTo>
                  <a:cubicBezTo>
                    <a:pt x="273" y="18"/>
                    <a:pt x="273" y="17"/>
                    <a:pt x="274" y="17"/>
                  </a:cubicBezTo>
                  <a:cubicBezTo>
                    <a:pt x="196" y="34"/>
                    <a:pt x="196" y="34"/>
                    <a:pt x="196" y="34"/>
                  </a:cubicBezTo>
                  <a:cubicBezTo>
                    <a:pt x="196" y="232"/>
                    <a:pt x="196" y="232"/>
                    <a:pt x="196" y="232"/>
                  </a:cubicBezTo>
                  <a:cubicBezTo>
                    <a:pt x="235" y="232"/>
                    <a:pt x="235" y="232"/>
                    <a:pt x="235" y="232"/>
                  </a:cubicBezTo>
                  <a:cubicBezTo>
                    <a:pt x="235" y="247"/>
                    <a:pt x="235" y="247"/>
                    <a:pt x="235" y="247"/>
                  </a:cubicBezTo>
                  <a:cubicBezTo>
                    <a:pt x="265" y="247"/>
                    <a:pt x="265" y="247"/>
                    <a:pt x="265" y="247"/>
                  </a:cubicBezTo>
                  <a:cubicBezTo>
                    <a:pt x="265" y="290"/>
                    <a:pt x="265" y="290"/>
                    <a:pt x="265" y="290"/>
                  </a:cubicBezTo>
                  <a:cubicBezTo>
                    <a:pt x="80" y="290"/>
                    <a:pt x="80" y="290"/>
                    <a:pt x="80" y="290"/>
                  </a:cubicBezTo>
                  <a:cubicBezTo>
                    <a:pt x="80" y="247"/>
                    <a:pt x="80" y="247"/>
                    <a:pt x="80" y="247"/>
                  </a:cubicBezTo>
                  <a:close/>
                  <a:moveTo>
                    <a:pt x="292" y="32"/>
                  </a:moveTo>
                  <a:cubicBezTo>
                    <a:pt x="291" y="32"/>
                    <a:pt x="289" y="33"/>
                    <a:pt x="288" y="33"/>
                  </a:cubicBezTo>
                  <a:cubicBezTo>
                    <a:pt x="286" y="33"/>
                    <a:pt x="285" y="32"/>
                    <a:pt x="284" y="32"/>
                  </a:cubicBezTo>
                  <a:cubicBezTo>
                    <a:pt x="241" y="104"/>
                    <a:pt x="241" y="104"/>
                    <a:pt x="241" y="104"/>
                  </a:cubicBezTo>
                  <a:cubicBezTo>
                    <a:pt x="333" y="104"/>
                    <a:pt x="333" y="104"/>
                    <a:pt x="333" y="104"/>
                  </a:cubicBezTo>
                  <a:cubicBezTo>
                    <a:pt x="292" y="32"/>
                    <a:pt x="292" y="32"/>
                    <a:pt x="292" y="32"/>
                  </a:cubicBezTo>
                  <a:close/>
                  <a:moveTo>
                    <a:pt x="68" y="83"/>
                  </a:moveTo>
                  <a:cubicBezTo>
                    <a:pt x="67" y="83"/>
                    <a:pt x="65" y="83"/>
                    <a:pt x="64" y="83"/>
                  </a:cubicBezTo>
                  <a:cubicBezTo>
                    <a:pt x="63" y="83"/>
                    <a:pt x="61" y="83"/>
                    <a:pt x="60" y="83"/>
                  </a:cubicBezTo>
                  <a:cubicBezTo>
                    <a:pt x="17" y="155"/>
                    <a:pt x="17" y="155"/>
                    <a:pt x="17" y="155"/>
                  </a:cubicBezTo>
                  <a:cubicBezTo>
                    <a:pt x="110" y="155"/>
                    <a:pt x="110" y="155"/>
                    <a:pt x="110" y="155"/>
                  </a:cubicBezTo>
                  <a:lnTo>
                    <a:pt x="68" y="83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 dirty="0">
                <a:latin typeface="+mj-lt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6705842" y="5436383"/>
              <a:ext cx="4380726" cy="5032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670"/>
                <a:t>프로그램 시연 및 질의응답</a:t>
              </a:r>
              <a:endParaRPr lang="en-US" altLang="ko-KR" sz="2670" dirty="0"/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5735148" y="3824137"/>
            <a:ext cx="6011947" cy="678093"/>
            <a:chOff x="5735148" y="3824137"/>
            <a:chExt cx="6011947" cy="678093"/>
          </a:xfrm>
        </p:grpSpPr>
        <p:sp>
          <p:nvSpPr>
            <p:cNvPr id="35" name="오각형 34"/>
            <p:cNvSpPr/>
            <p:nvPr/>
          </p:nvSpPr>
          <p:spPr>
            <a:xfrm flipH="1">
              <a:off x="6274485" y="3824137"/>
              <a:ext cx="5472610" cy="678093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TextBox 20"/>
            <p:cNvSpPr txBox="1"/>
            <p:nvPr/>
          </p:nvSpPr>
          <p:spPr>
            <a:xfrm>
              <a:off x="5735148" y="3889951"/>
              <a:ext cx="525785" cy="5744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zh-CN" sz="3733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ea typeface="Source Han Sans CN Medium" panose="020B0500000000000000" pitchFamily="34" charset="-128"/>
                </a:rPr>
                <a:t>03</a:t>
              </a:r>
              <a:endParaRPr lang="zh-CN" altLang="en-US" sz="3733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Source Han Sans CN Medium" panose="020B0500000000000000" pitchFamily="34" charset="-128"/>
              </a:endParaRPr>
            </a:p>
          </p:txBody>
        </p:sp>
        <p:sp>
          <p:nvSpPr>
            <p:cNvPr id="91" name="淘宝店chenying0907出品 20"/>
            <p:cNvSpPr>
              <a:spLocks noEditPoints="1"/>
            </p:cNvSpPr>
            <p:nvPr/>
          </p:nvSpPr>
          <p:spPr bwMode="auto">
            <a:xfrm>
              <a:off x="11086568" y="4037558"/>
              <a:ext cx="408899" cy="279174"/>
            </a:xfrm>
            <a:custGeom>
              <a:avLst/>
              <a:gdLst>
                <a:gd name="T0" fmla="*/ 323 w 346"/>
                <a:gd name="T1" fmla="*/ 96 h 235"/>
                <a:gd name="T2" fmla="*/ 306 w 346"/>
                <a:gd name="T3" fmla="*/ 83 h 235"/>
                <a:gd name="T4" fmla="*/ 268 w 346"/>
                <a:gd name="T5" fmla="*/ 37 h 235"/>
                <a:gd name="T6" fmla="*/ 255 w 346"/>
                <a:gd name="T7" fmla="*/ 13 h 235"/>
                <a:gd name="T8" fmla="*/ 255 w 346"/>
                <a:gd name="T9" fmla="*/ 13 h 235"/>
                <a:gd name="T10" fmla="*/ 225 w 346"/>
                <a:gd name="T11" fmla="*/ 0 h 235"/>
                <a:gd name="T12" fmla="*/ 194 w 346"/>
                <a:gd name="T13" fmla="*/ 13 h 235"/>
                <a:gd name="T14" fmla="*/ 194 w 346"/>
                <a:gd name="T15" fmla="*/ 13 h 235"/>
                <a:gd name="T16" fmla="*/ 181 w 346"/>
                <a:gd name="T17" fmla="*/ 44 h 235"/>
                <a:gd name="T18" fmla="*/ 189 w 346"/>
                <a:gd name="T19" fmla="*/ 68 h 235"/>
                <a:gd name="T20" fmla="*/ 189 w 346"/>
                <a:gd name="T21" fmla="*/ 75 h 235"/>
                <a:gd name="T22" fmla="*/ 179 w 346"/>
                <a:gd name="T23" fmla="*/ 75 h 235"/>
                <a:gd name="T24" fmla="*/ 158 w 346"/>
                <a:gd name="T25" fmla="*/ 75 h 235"/>
                <a:gd name="T26" fmla="*/ 158 w 346"/>
                <a:gd name="T27" fmla="*/ 68 h 235"/>
                <a:gd name="T28" fmla="*/ 166 w 346"/>
                <a:gd name="T29" fmla="*/ 44 h 235"/>
                <a:gd name="T30" fmla="*/ 153 w 346"/>
                <a:gd name="T31" fmla="*/ 13 h 235"/>
                <a:gd name="T32" fmla="*/ 153 w 346"/>
                <a:gd name="T33" fmla="*/ 13 h 235"/>
                <a:gd name="T34" fmla="*/ 122 w 346"/>
                <a:gd name="T35" fmla="*/ 0 h 235"/>
                <a:gd name="T36" fmla="*/ 91 w 346"/>
                <a:gd name="T37" fmla="*/ 13 h 235"/>
                <a:gd name="T38" fmla="*/ 91 w 346"/>
                <a:gd name="T39" fmla="*/ 13 h 235"/>
                <a:gd name="T40" fmla="*/ 79 w 346"/>
                <a:gd name="T41" fmla="*/ 37 h 235"/>
                <a:gd name="T42" fmla="*/ 41 w 346"/>
                <a:gd name="T43" fmla="*/ 83 h 235"/>
                <a:gd name="T44" fmla="*/ 24 w 346"/>
                <a:gd name="T45" fmla="*/ 96 h 235"/>
                <a:gd name="T46" fmla="*/ 0 w 346"/>
                <a:gd name="T47" fmla="*/ 153 h 235"/>
                <a:gd name="T48" fmla="*/ 24 w 346"/>
                <a:gd name="T49" fmla="*/ 211 h 235"/>
                <a:gd name="T50" fmla="*/ 82 w 346"/>
                <a:gd name="T51" fmla="*/ 235 h 235"/>
                <a:gd name="T52" fmla="*/ 140 w 346"/>
                <a:gd name="T53" fmla="*/ 211 h 235"/>
                <a:gd name="T54" fmla="*/ 164 w 346"/>
                <a:gd name="T55" fmla="*/ 153 h 235"/>
                <a:gd name="T56" fmla="*/ 157 w 346"/>
                <a:gd name="T57" fmla="*/ 122 h 235"/>
                <a:gd name="T58" fmla="*/ 157 w 346"/>
                <a:gd name="T59" fmla="*/ 114 h 235"/>
                <a:gd name="T60" fmla="*/ 190 w 346"/>
                <a:gd name="T61" fmla="*/ 114 h 235"/>
                <a:gd name="T62" fmla="*/ 190 w 346"/>
                <a:gd name="T63" fmla="*/ 122 h 235"/>
                <a:gd name="T64" fmla="*/ 183 w 346"/>
                <a:gd name="T65" fmla="*/ 153 h 235"/>
                <a:gd name="T66" fmla="*/ 207 w 346"/>
                <a:gd name="T67" fmla="*/ 211 h 235"/>
                <a:gd name="T68" fmla="*/ 265 w 346"/>
                <a:gd name="T69" fmla="*/ 235 h 235"/>
                <a:gd name="T70" fmla="*/ 323 w 346"/>
                <a:gd name="T71" fmla="*/ 211 h 235"/>
                <a:gd name="T72" fmla="*/ 346 w 346"/>
                <a:gd name="T73" fmla="*/ 153 h 235"/>
                <a:gd name="T74" fmla="*/ 323 w 346"/>
                <a:gd name="T75" fmla="*/ 96 h 235"/>
                <a:gd name="T76" fmla="*/ 119 w 346"/>
                <a:gd name="T77" fmla="*/ 191 h 235"/>
                <a:gd name="T78" fmla="*/ 82 w 346"/>
                <a:gd name="T79" fmla="*/ 206 h 235"/>
                <a:gd name="T80" fmla="*/ 45 w 346"/>
                <a:gd name="T81" fmla="*/ 191 h 235"/>
                <a:gd name="T82" fmla="*/ 29 w 346"/>
                <a:gd name="T83" fmla="*/ 153 h 235"/>
                <a:gd name="T84" fmla="*/ 45 w 346"/>
                <a:gd name="T85" fmla="*/ 116 h 235"/>
                <a:gd name="T86" fmla="*/ 82 w 346"/>
                <a:gd name="T87" fmla="*/ 101 h 235"/>
                <a:gd name="T88" fmla="*/ 119 w 346"/>
                <a:gd name="T89" fmla="*/ 116 h 235"/>
                <a:gd name="T90" fmla="*/ 135 w 346"/>
                <a:gd name="T91" fmla="*/ 153 h 235"/>
                <a:gd name="T92" fmla="*/ 119 w 346"/>
                <a:gd name="T93" fmla="*/ 191 h 235"/>
                <a:gd name="T94" fmla="*/ 302 w 346"/>
                <a:gd name="T95" fmla="*/ 191 h 235"/>
                <a:gd name="T96" fmla="*/ 265 w 346"/>
                <a:gd name="T97" fmla="*/ 206 h 235"/>
                <a:gd name="T98" fmla="*/ 228 w 346"/>
                <a:gd name="T99" fmla="*/ 191 h 235"/>
                <a:gd name="T100" fmla="*/ 212 w 346"/>
                <a:gd name="T101" fmla="*/ 153 h 235"/>
                <a:gd name="T102" fmla="*/ 228 w 346"/>
                <a:gd name="T103" fmla="*/ 116 h 235"/>
                <a:gd name="T104" fmla="*/ 265 w 346"/>
                <a:gd name="T105" fmla="*/ 101 h 235"/>
                <a:gd name="T106" fmla="*/ 302 w 346"/>
                <a:gd name="T107" fmla="*/ 116 h 235"/>
                <a:gd name="T108" fmla="*/ 318 w 346"/>
                <a:gd name="T109" fmla="*/ 153 h 235"/>
                <a:gd name="T110" fmla="*/ 302 w 346"/>
                <a:gd name="T111" fmla="*/ 191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46" h="235">
                  <a:moveTo>
                    <a:pt x="323" y="96"/>
                  </a:moveTo>
                  <a:cubicBezTo>
                    <a:pt x="318" y="91"/>
                    <a:pt x="312" y="87"/>
                    <a:pt x="306" y="83"/>
                  </a:cubicBezTo>
                  <a:cubicBezTo>
                    <a:pt x="268" y="37"/>
                    <a:pt x="268" y="37"/>
                    <a:pt x="268" y="37"/>
                  </a:cubicBezTo>
                  <a:cubicBezTo>
                    <a:pt x="266" y="28"/>
                    <a:pt x="262" y="19"/>
                    <a:pt x="255" y="13"/>
                  </a:cubicBezTo>
                  <a:cubicBezTo>
                    <a:pt x="255" y="13"/>
                    <a:pt x="255" y="13"/>
                    <a:pt x="255" y="13"/>
                  </a:cubicBezTo>
                  <a:cubicBezTo>
                    <a:pt x="248" y="5"/>
                    <a:pt x="237" y="0"/>
                    <a:pt x="225" y="0"/>
                  </a:cubicBezTo>
                  <a:cubicBezTo>
                    <a:pt x="213" y="0"/>
                    <a:pt x="202" y="5"/>
                    <a:pt x="194" y="13"/>
                  </a:cubicBezTo>
                  <a:cubicBezTo>
                    <a:pt x="194" y="13"/>
                    <a:pt x="194" y="13"/>
                    <a:pt x="194" y="13"/>
                  </a:cubicBezTo>
                  <a:cubicBezTo>
                    <a:pt x="186" y="21"/>
                    <a:pt x="181" y="32"/>
                    <a:pt x="181" y="44"/>
                  </a:cubicBezTo>
                  <a:cubicBezTo>
                    <a:pt x="181" y="53"/>
                    <a:pt x="184" y="61"/>
                    <a:pt x="189" y="68"/>
                  </a:cubicBezTo>
                  <a:cubicBezTo>
                    <a:pt x="189" y="75"/>
                    <a:pt x="189" y="75"/>
                    <a:pt x="189" y="75"/>
                  </a:cubicBezTo>
                  <a:cubicBezTo>
                    <a:pt x="179" y="75"/>
                    <a:pt x="179" y="75"/>
                    <a:pt x="179" y="75"/>
                  </a:cubicBezTo>
                  <a:cubicBezTo>
                    <a:pt x="158" y="75"/>
                    <a:pt x="158" y="75"/>
                    <a:pt x="158" y="75"/>
                  </a:cubicBezTo>
                  <a:cubicBezTo>
                    <a:pt x="158" y="68"/>
                    <a:pt x="158" y="68"/>
                    <a:pt x="158" y="68"/>
                  </a:cubicBezTo>
                  <a:cubicBezTo>
                    <a:pt x="163" y="61"/>
                    <a:pt x="166" y="53"/>
                    <a:pt x="166" y="44"/>
                  </a:cubicBezTo>
                  <a:cubicBezTo>
                    <a:pt x="166" y="32"/>
                    <a:pt x="161" y="21"/>
                    <a:pt x="153" y="13"/>
                  </a:cubicBezTo>
                  <a:cubicBezTo>
                    <a:pt x="153" y="13"/>
                    <a:pt x="153" y="13"/>
                    <a:pt x="153" y="13"/>
                  </a:cubicBezTo>
                  <a:cubicBezTo>
                    <a:pt x="145" y="5"/>
                    <a:pt x="134" y="0"/>
                    <a:pt x="122" y="0"/>
                  </a:cubicBezTo>
                  <a:cubicBezTo>
                    <a:pt x="110" y="0"/>
                    <a:pt x="99" y="5"/>
                    <a:pt x="91" y="13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85" y="19"/>
                    <a:pt x="81" y="28"/>
                    <a:pt x="79" y="37"/>
                  </a:cubicBezTo>
                  <a:cubicBezTo>
                    <a:pt x="41" y="83"/>
                    <a:pt x="41" y="83"/>
                    <a:pt x="41" y="83"/>
                  </a:cubicBezTo>
                  <a:cubicBezTo>
                    <a:pt x="35" y="87"/>
                    <a:pt x="29" y="91"/>
                    <a:pt x="24" y="96"/>
                  </a:cubicBezTo>
                  <a:cubicBezTo>
                    <a:pt x="10" y="111"/>
                    <a:pt x="0" y="131"/>
                    <a:pt x="0" y="153"/>
                  </a:cubicBezTo>
                  <a:cubicBezTo>
                    <a:pt x="0" y="176"/>
                    <a:pt x="10" y="196"/>
                    <a:pt x="24" y="211"/>
                  </a:cubicBezTo>
                  <a:cubicBezTo>
                    <a:pt x="39" y="226"/>
                    <a:pt x="59" y="235"/>
                    <a:pt x="82" y="235"/>
                  </a:cubicBezTo>
                  <a:cubicBezTo>
                    <a:pt x="105" y="235"/>
                    <a:pt x="125" y="226"/>
                    <a:pt x="140" y="211"/>
                  </a:cubicBezTo>
                  <a:cubicBezTo>
                    <a:pt x="154" y="196"/>
                    <a:pt x="164" y="176"/>
                    <a:pt x="164" y="153"/>
                  </a:cubicBezTo>
                  <a:cubicBezTo>
                    <a:pt x="164" y="142"/>
                    <a:pt x="161" y="131"/>
                    <a:pt x="157" y="122"/>
                  </a:cubicBezTo>
                  <a:cubicBezTo>
                    <a:pt x="157" y="114"/>
                    <a:pt x="157" y="114"/>
                    <a:pt x="157" y="114"/>
                  </a:cubicBezTo>
                  <a:cubicBezTo>
                    <a:pt x="190" y="114"/>
                    <a:pt x="190" y="114"/>
                    <a:pt x="190" y="114"/>
                  </a:cubicBezTo>
                  <a:cubicBezTo>
                    <a:pt x="190" y="122"/>
                    <a:pt x="190" y="122"/>
                    <a:pt x="190" y="122"/>
                  </a:cubicBezTo>
                  <a:cubicBezTo>
                    <a:pt x="186" y="131"/>
                    <a:pt x="183" y="142"/>
                    <a:pt x="183" y="153"/>
                  </a:cubicBezTo>
                  <a:cubicBezTo>
                    <a:pt x="183" y="176"/>
                    <a:pt x="192" y="196"/>
                    <a:pt x="207" y="211"/>
                  </a:cubicBezTo>
                  <a:cubicBezTo>
                    <a:pt x="222" y="226"/>
                    <a:pt x="242" y="235"/>
                    <a:pt x="265" y="235"/>
                  </a:cubicBezTo>
                  <a:cubicBezTo>
                    <a:pt x="287" y="235"/>
                    <a:pt x="308" y="226"/>
                    <a:pt x="323" y="211"/>
                  </a:cubicBezTo>
                  <a:cubicBezTo>
                    <a:pt x="337" y="196"/>
                    <a:pt x="346" y="176"/>
                    <a:pt x="346" y="153"/>
                  </a:cubicBezTo>
                  <a:cubicBezTo>
                    <a:pt x="346" y="131"/>
                    <a:pt x="337" y="111"/>
                    <a:pt x="323" y="96"/>
                  </a:cubicBezTo>
                  <a:close/>
                  <a:moveTo>
                    <a:pt x="119" y="191"/>
                  </a:moveTo>
                  <a:cubicBezTo>
                    <a:pt x="110" y="200"/>
                    <a:pt x="97" y="206"/>
                    <a:pt x="82" y="206"/>
                  </a:cubicBezTo>
                  <a:cubicBezTo>
                    <a:pt x="67" y="206"/>
                    <a:pt x="54" y="200"/>
                    <a:pt x="45" y="191"/>
                  </a:cubicBezTo>
                  <a:cubicBezTo>
                    <a:pt x="35" y="181"/>
                    <a:pt x="29" y="168"/>
                    <a:pt x="29" y="153"/>
                  </a:cubicBezTo>
                  <a:cubicBezTo>
                    <a:pt x="29" y="139"/>
                    <a:pt x="35" y="126"/>
                    <a:pt x="45" y="116"/>
                  </a:cubicBezTo>
                  <a:cubicBezTo>
                    <a:pt x="54" y="107"/>
                    <a:pt x="67" y="101"/>
                    <a:pt x="82" y="101"/>
                  </a:cubicBezTo>
                  <a:cubicBezTo>
                    <a:pt x="97" y="101"/>
                    <a:pt x="110" y="107"/>
                    <a:pt x="119" y="116"/>
                  </a:cubicBezTo>
                  <a:cubicBezTo>
                    <a:pt x="129" y="126"/>
                    <a:pt x="135" y="139"/>
                    <a:pt x="135" y="153"/>
                  </a:cubicBezTo>
                  <a:cubicBezTo>
                    <a:pt x="135" y="168"/>
                    <a:pt x="129" y="181"/>
                    <a:pt x="119" y="191"/>
                  </a:cubicBezTo>
                  <a:close/>
                  <a:moveTo>
                    <a:pt x="302" y="191"/>
                  </a:moveTo>
                  <a:cubicBezTo>
                    <a:pt x="293" y="200"/>
                    <a:pt x="279" y="206"/>
                    <a:pt x="265" y="206"/>
                  </a:cubicBezTo>
                  <a:cubicBezTo>
                    <a:pt x="250" y="206"/>
                    <a:pt x="237" y="200"/>
                    <a:pt x="228" y="191"/>
                  </a:cubicBezTo>
                  <a:cubicBezTo>
                    <a:pt x="218" y="181"/>
                    <a:pt x="212" y="168"/>
                    <a:pt x="212" y="153"/>
                  </a:cubicBezTo>
                  <a:cubicBezTo>
                    <a:pt x="212" y="139"/>
                    <a:pt x="218" y="126"/>
                    <a:pt x="228" y="116"/>
                  </a:cubicBezTo>
                  <a:cubicBezTo>
                    <a:pt x="237" y="107"/>
                    <a:pt x="250" y="101"/>
                    <a:pt x="265" y="101"/>
                  </a:cubicBezTo>
                  <a:cubicBezTo>
                    <a:pt x="279" y="101"/>
                    <a:pt x="293" y="107"/>
                    <a:pt x="302" y="116"/>
                  </a:cubicBezTo>
                  <a:cubicBezTo>
                    <a:pt x="312" y="126"/>
                    <a:pt x="318" y="139"/>
                    <a:pt x="318" y="153"/>
                  </a:cubicBezTo>
                  <a:cubicBezTo>
                    <a:pt x="318" y="168"/>
                    <a:pt x="312" y="181"/>
                    <a:pt x="302" y="191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txBody>
            <a:bodyPr vert="horz" wrap="square" lIns="162560" tIns="81280" rIns="162560" bIns="8128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 dirty="0">
                <a:latin typeface="Source Han Sans CN Medium" panose="020B0500000000000000" pitchFamily="34" charset="-128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6705842" y="3911575"/>
              <a:ext cx="4788765" cy="5032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670" dirty="0"/>
                <a:t>프로그램 기능</a:t>
              </a:r>
              <a:r>
                <a:rPr lang="en-US" altLang="ko-KR" sz="2670" dirty="0"/>
                <a:t> </a:t>
              </a:r>
              <a:r>
                <a:rPr lang="ko-KR" altLang="en-US" sz="2670" dirty="0"/>
                <a:t>및 설명</a:t>
              </a:r>
              <a:endParaRPr lang="en-US" altLang="ko-KR" sz="2670" dirty="0"/>
            </a:p>
          </p:txBody>
        </p:sp>
      </p:grpSp>
    </p:spTree>
    <p:extLst>
      <p:ext uri="{BB962C8B-B14F-4D97-AF65-F5344CB8AC3E}">
        <p14:creationId xmlns:p14="http://schemas.microsoft.com/office/powerpoint/2010/main" val="1211476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0" y="288268"/>
            <a:ext cx="6023322" cy="584775"/>
            <a:chOff x="8312" y="936659"/>
            <a:chExt cx="6023322" cy="584775"/>
          </a:xfrm>
        </p:grpSpPr>
        <p:grpSp>
          <p:nvGrpSpPr>
            <p:cNvPr id="4" name="그룹 3"/>
            <p:cNvGrpSpPr/>
            <p:nvPr/>
          </p:nvGrpSpPr>
          <p:grpSpPr>
            <a:xfrm>
              <a:off x="8312" y="1013046"/>
              <a:ext cx="839586" cy="432000"/>
              <a:chOff x="8312" y="1001373"/>
              <a:chExt cx="839586" cy="432000"/>
            </a:xfrm>
          </p:grpSpPr>
          <p:sp>
            <p:nvSpPr>
              <p:cNvPr id="6" name="오각형 5"/>
              <p:cNvSpPr/>
              <p:nvPr/>
            </p:nvSpPr>
            <p:spPr>
              <a:xfrm>
                <a:off x="270328" y="1001373"/>
                <a:ext cx="577570" cy="432000"/>
              </a:xfrm>
              <a:prstGeom prst="homePlate">
                <a:avLst>
                  <a:gd name="adj" fmla="val 37811"/>
                </a:avLst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" name="직사각형 6"/>
              <p:cNvSpPr/>
              <p:nvPr/>
            </p:nvSpPr>
            <p:spPr>
              <a:xfrm>
                <a:off x="8312" y="1001373"/>
                <a:ext cx="108000" cy="4320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직사각형 7"/>
              <p:cNvSpPr/>
              <p:nvPr/>
            </p:nvSpPr>
            <p:spPr>
              <a:xfrm>
                <a:off x="160712" y="1001373"/>
                <a:ext cx="72000" cy="4320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5" name="TextBox 4"/>
            <p:cNvSpPr txBox="1"/>
            <p:nvPr/>
          </p:nvSpPr>
          <p:spPr>
            <a:xfrm>
              <a:off x="927619" y="936659"/>
              <a:ext cx="510401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 err="1"/>
                <a:t>조원소개</a:t>
              </a:r>
              <a:endParaRPr lang="ko-KR" altLang="en-US" sz="3200" b="1" dirty="0"/>
            </a:p>
          </p:txBody>
        </p:sp>
      </p:grpSp>
      <p:sp>
        <p:nvSpPr>
          <p:cNvPr id="9" name="KSO_Shape"/>
          <p:cNvSpPr>
            <a:spLocks/>
          </p:cNvSpPr>
          <p:nvPr/>
        </p:nvSpPr>
        <p:spPr bwMode="auto">
          <a:xfrm>
            <a:off x="336448" y="386172"/>
            <a:ext cx="370549" cy="366843"/>
          </a:xfrm>
          <a:custGeom>
            <a:avLst/>
            <a:gdLst>
              <a:gd name="T0" fmla="*/ 615878 w 2390775"/>
              <a:gd name="T1" fmla="*/ 1467970 h 2365376"/>
              <a:gd name="T2" fmla="*/ 587250 w 2390775"/>
              <a:gd name="T3" fmla="*/ 1401697 h 2365376"/>
              <a:gd name="T4" fmla="*/ 1282649 w 2390775"/>
              <a:gd name="T5" fmla="*/ 1393474 h 2365376"/>
              <a:gd name="T6" fmla="*/ 1180915 w 2390775"/>
              <a:gd name="T7" fmla="*/ 1446870 h 2365376"/>
              <a:gd name="T8" fmla="*/ 1210073 w 2390775"/>
              <a:gd name="T9" fmla="*/ 1382167 h 2365376"/>
              <a:gd name="T10" fmla="*/ 653657 w 2390775"/>
              <a:gd name="T11" fmla="*/ 1314699 h 2365376"/>
              <a:gd name="T12" fmla="*/ 646041 w 2390775"/>
              <a:gd name="T13" fmla="*/ 1180275 h 2365376"/>
              <a:gd name="T14" fmla="*/ 589870 w 2390775"/>
              <a:gd name="T15" fmla="*/ 1105327 h 2365376"/>
              <a:gd name="T16" fmla="*/ 599516 w 2390775"/>
              <a:gd name="T17" fmla="*/ 1141280 h 2365376"/>
              <a:gd name="T18" fmla="*/ 579914 w 2390775"/>
              <a:gd name="T19" fmla="*/ 1158779 h 2365376"/>
              <a:gd name="T20" fmla="*/ 541333 w 2390775"/>
              <a:gd name="T21" fmla="*/ 1105965 h 2365376"/>
              <a:gd name="T22" fmla="*/ 1137260 w 2390775"/>
              <a:gd name="T23" fmla="*/ 1009231 h 2365376"/>
              <a:gd name="T24" fmla="*/ 1143562 w 2390775"/>
              <a:gd name="T25" fmla="*/ 1026145 h 2365376"/>
              <a:gd name="T26" fmla="*/ 1096615 w 2390775"/>
              <a:gd name="T27" fmla="*/ 1069549 h 2365376"/>
              <a:gd name="T28" fmla="*/ 1102602 w 2390775"/>
              <a:gd name="T29" fmla="*/ 1001572 h 2365376"/>
              <a:gd name="T30" fmla="*/ 972739 w 2390775"/>
              <a:gd name="T31" fmla="*/ 835988 h 2365376"/>
              <a:gd name="T32" fmla="*/ 989500 w 2390775"/>
              <a:gd name="T33" fmla="*/ 1138672 h 2365376"/>
              <a:gd name="T34" fmla="*/ 639427 w 2390775"/>
              <a:gd name="T35" fmla="*/ 1423644 h 2365376"/>
              <a:gd name="T36" fmla="*/ 599898 w 2390775"/>
              <a:gd name="T37" fmla="*/ 1003302 h 2365376"/>
              <a:gd name="T38" fmla="*/ 529694 w 2390775"/>
              <a:gd name="T39" fmla="*/ 1090596 h 2365376"/>
              <a:gd name="T40" fmla="*/ 602428 w 2390775"/>
              <a:gd name="T41" fmla="*/ 868249 h 2365376"/>
              <a:gd name="T42" fmla="*/ 861740 w 2390775"/>
              <a:gd name="T43" fmla="*/ 924231 h 2365376"/>
              <a:gd name="T44" fmla="*/ 755609 w 2390775"/>
              <a:gd name="T45" fmla="*/ 542052 h 2365376"/>
              <a:gd name="T46" fmla="*/ 929665 w 2390775"/>
              <a:gd name="T47" fmla="*/ 525915 h 2365376"/>
              <a:gd name="T48" fmla="*/ 909019 w 2390775"/>
              <a:gd name="T49" fmla="*/ 571798 h 2365376"/>
              <a:gd name="T50" fmla="*/ 936652 w 2390775"/>
              <a:gd name="T51" fmla="*/ 586353 h 2365376"/>
              <a:gd name="T52" fmla="*/ 928394 w 2390775"/>
              <a:gd name="T53" fmla="*/ 688879 h 2365376"/>
              <a:gd name="T54" fmla="*/ 840414 w 2390775"/>
              <a:gd name="T55" fmla="*/ 772101 h 2365376"/>
              <a:gd name="T56" fmla="*/ 742269 w 2390775"/>
              <a:gd name="T57" fmla="*/ 675588 h 2365376"/>
              <a:gd name="T58" fmla="*/ 738139 w 2390775"/>
              <a:gd name="T59" fmla="*/ 608504 h 2365376"/>
              <a:gd name="T60" fmla="*/ 761643 w 2390775"/>
              <a:gd name="T61" fmla="*/ 510093 h 2365376"/>
              <a:gd name="T62" fmla="*/ 617010 w 2390775"/>
              <a:gd name="T63" fmla="*/ 449064 h 2365376"/>
              <a:gd name="T64" fmla="*/ 350272 w 2390775"/>
              <a:gd name="T65" fmla="*/ 638327 h 2365376"/>
              <a:gd name="T66" fmla="*/ 215163 w 2390775"/>
              <a:gd name="T67" fmla="*/ 939947 h 2365376"/>
              <a:gd name="T68" fmla="*/ 256613 w 2390775"/>
              <a:gd name="T69" fmla="*/ 1277331 h 2365376"/>
              <a:gd name="T70" fmla="*/ 458486 w 2390775"/>
              <a:gd name="T71" fmla="*/ 1534008 h 2365376"/>
              <a:gd name="T72" fmla="*/ 767308 w 2390775"/>
              <a:gd name="T73" fmla="*/ 1655225 h 2365376"/>
              <a:gd name="T74" fmla="*/ 1101127 w 2390775"/>
              <a:gd name="T75" fmla="*/ 1596674 h 2365376"/>
              <a:gd name="T76" fmla="*/ 1347614 w 2390775"/>
              <a:gd name="T77" fmla="*/ 1383040 h 2365376"/>
              <a:gd name="T78" fmla="*/ 1453614 w 2390775"/>
              <a:gd name="T79" fmla="*/ 1066861 h 2365376"/>
              <a:gd name="T80" fmla="*/ 1378939 w 2390775"/>
              <a:gd name="T81" fmla="*/ 738024 h 2365376"/>
              <a:gd name="T82" fmla="*/ 1153652 w 2390775"/>
              <a:gd name="T83" fmla="*/ 501602 h 2365376"/>
              <a:gd name="T84" fmla="*/ 831224 w 2390775"/>
              <a:gd name="T85" fmla="*/ 411085 h 2365376"/>
              <a:gd name="T86" fmla="*/ 989432 w 2390775"/>
              <a:gd name="T87" fmla="*/ 315187 h 2365376"/>
              <a:gd name="T88" fmla="*/ 1471649 w 2390775"/>
              <a:gd name="T89" fmla="*/ 671876 h 2365376"/>
              <a:gd name="T90" fmla="*/ 1554866 w 2390775"/>
              <a:gd name="T91" fmla="*/ 1171938 h 2365376"/>
              <a:gd name="T92" fmla="*/ 1239716 w 2390775"/>
              <a:gd name="T93" fmla="*/ 1647313 h 2365376"/>
              <a:gd name="T94" fmla="*/ 646121 w 2390775"/>
              <a:gd name="T95" fmla="*/ 1748275 h 2365376"/>
              <a:gd name="T96" fmla="*/ 110112 w 2390775"/>
              <a:gd name="T97" fmla="*/ 1186813 h 2365376"/>
              <a:gd name="T98" fmla="*/ 251551 w 2390775"/>
              <a:gd name="T99" fmla="*/ 580725 h 2365376"/>
              <a:gd name="T100" fmla="*/ 1549044 w 2390775"/>
              <a:gd name="T101" fmla="*/ 160116 h 2365376"/>
              <a:gd name="T102" fmla="*/ 1461002 w 2390775"/>
              <a:gd name="T103" fmla="*/ 284475 h 2365376"/>
              <a:gd name="T104" fmla="*/ 1550307 w 2390775"/>
              <a:gd name="T105" fmla="*/ 426554 h 2365376"/>
              <a:gd name="T106" fmla="*/ 1719764 w 2390775"/>
              <a:gd name="T107" fmla="*/ 380038 h 2365376"/>
              <a:gd name="T108" fmla="*/ 1735543 w 2390775"/>
              <a:gd name="T109" fmla="*/ 232579 h 2365376"/>
              <a:gd name="T110" fmla="*/ 1705909 w 2390775"/>
              <a:gd name="T111" fmla="*/ 94508 h 2365376"/>
              <a:gd name="T112" fmla="*/ 1774050 w 2390775"/>
              <a:gd name="T113" fmla="*/ 148403 h 2365376"/>
              <a:gd name="T114" fmla="*/ 1781614 w 2390775"/>
              <a:gd name="T115" fmla="*/ 428769 h 2365376"/>
              <a:gd name="T116" fmla="*/ 1600166 w 2390775"/>
              <a:gd name="T117" fmla="*/ 516104 h 2365376"/>
              <a:gd name="T118" fmla="*/ 1452167 w 2390775"/>
              <a:gd name="T119" fmla="*/ 455349 h 2365376"/>
              <a:gd name="T120" fmla="*/ 1310478 w 2390775"/>
              <a:gd name="T121" fmla="*/ 259477 h 2365376"/>
              <a:gd name="T122" fmla="*/ 1562614 w 2390775"/>
              <a:gd name="T123" fmla="*/ 74046 h 236537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2390775" h="2365376">
                <a:moveTo>
                  <a:pt x="761351" y="1739900"/>
                </a:moveTo>
                <a:lnTo>
                  <a:pt x="791690" y="1805294"/>
                </a:lnTo>
                <a:lnTo>
                  <a:pt x="794883" y="1808051"/>
                </a:lnTo>
                <a:lnTo>
                  <a:pt x="797278" y="1811991"/>
                </a:lnTo>
                <a:lnTo>
                  <a:pt x="800871" y="1817112"/>
                </a:lnTo>
                <a:lnTo>
                  <a:pt x="803266" y="1822233"/>
                </a:lnTo>
                <a:lnTo>
                  <a:pt x="804065" y="1825384"/>
                </a:lnTo>
                <a:lnTo>
                  <a:pt x="804863" y="1828536"/>
                </a:lnTo>
                <a:lnTo>
                  <a:pt x="804863" y="1831687"/>
                </a:lnTo>
                <a:lnTo>
                  <a:pt x="804863" y="1834839"/>
                </a:lnTo>
                <a:lnTo>
                  <a:pt x="804065" y="1837990"/>
                </a:lnTo>
                <a:lnTo>
                  <a:pt x="802867" y="1841142"/>
                </a:lnTo>
                <a:lnTo>
                  <a:pt x="801670" y="1842718"/>
                </a:lnTo>
                <a:lnTo>
                  <a:pt x="799674" y="1844687"/>
                </a:lnTo>
                <a:lnTo>
                  <a:pt x="797278" y="1845475"/>
                </a:lnTo>
                <a:lnTo>
                  <a:pt x="794484" y="1845869"/>
                </a:lnTo>
                <a:lnTo>
                  <a:pt x="790891" y="1846263"/>
                </a:lnTo>
                <a:lnTo>
                  <a:pt x="787698" y="1845869"/>
                </a:lnTo>
                <a:lnTo>
                  <a:pt x="784105" y="1845475"/>
                </a:lnTo>
                <a:lnTo>
                  <a:pt x="780512" y="1844293"/>
                </a:lnTo>
                <a:lnTo>
                  <a:pt x="776520" y="1842718"/>
                </a:lnTo>
                <a:lnTo>
                  <a:pt x="772927" y="1841142"/>
                </a:lnTo>
                <a:lnTo>
                  <a:pt x="768935" y="1839172"/>
                </a:lnTo>
                <a:lnTo>
                  <a:pt x="765343" y="1836809"/>
                </a:lnTo>
                <a:lnTo>
                  <a:pt x="761750" y="1834051"/>
                </a:lnTo>
                <a:lnTo>
                  <a:pt x="758955" y="1831294"/>
                </a:lnTo>
                <a:lnTo>
                  <a:pt x="756161" y="1827748"/>
                </a:lnTo>
                <a:lnTo>
                  <a:pt x="754165" y="1824597"/>
                </a:lnTo>
                <a:lnTo>
                  <a:pt x="748975" y="1815536"/>
                </a:lnTo>
                <a:lnTo>
                  <a:pt x="745782" y="1808839"/>
                </a:lnTo>
                <a:lnTo>
                  <a:pt x="743387" y="1803718"/>
                </a:lnTo>
                <a:lnTo>
                  <a:pt x="742588" y="1799385"/>
                </a:lnTo>
                <a:lnTo>
                  <a:pt x="742588" y="1795051"/>
                </a:lnTo>
                <a:lnTo>
                  <a:pt x="743387" y="1790718"/>
                </a:lnTo>
                <a:lnTo>
                  <a:pt x="746181" y="1778112"/>
                </a:lnTo>
                <a:lnTo>
                  <a:pt x="746979" y="1774173"/>
                </a:lnTo>
                <a:lnTo>
                  <a:pt x="746979" y="1772203"/>
                </a:lnTo>
                <a:lnTo>
                  <a:pt x="746181" y="1771021"/>
                </a:lnTo>
                <a:lnTo>
                  <a:pt x="745383" y="1770627"/>
                </a:lnTo>
                <a:lnTo>
                  <a:pt x="742987" y="1770627"/>
                </a:lnTo>
                <a:lnTo>
                  <a:pt x="742189" y="1770233"/>
                </a:lnTo>
                <a:lnTo>
                  <a:pt x="741790" y="1769839"/>
                </a:lnTo>
                <a:lnTo>
                  <a:pt x="738596" y="1761961"/>
                </a:lnTo>
                <a:lnTo>
                  <a:pt x="736999" y="1758021"/>
                </a:lnTo>
                <a:lnTo>
                  <a:pt x="736600" y="1756052"/>
                </a:lnTo>
                <a:lnTo>
                  <a:pt x="736600" y="1754476"/>
                </a:lnTo>
                <a:lnTo>
                  <a:pt x="742189" y="1750536"/>
                </a:lnTo>
                <a:lnTo>
                  <a:pt x="747379" y="1747385"/>
                </a:lnTo>
                <a:lnTo>
                  <a:pt x="750971" y="1745021"/>
                </a:lnTo>
                <a:lnTo>
                  <a:pt x="754165" y="1743839"/>
                </a:lnTo>
                <a:lnTo>
                  <a:pt x="758556" y="1741870"/>
                </a:lnTo>
                <a:lnTo>
                  <a:pt x="759754" y="1741870"/>
                </a:lnTo>
                <a:lnTo>
                  <a:pt x="761351" y="1739900"/>
                </a:lnTo>
                <a:close/>
                <a:moveTo>
                  <a:pt x="1554438" y="1730375"/>
                </a:moveTo>
                <a:lnTo>
                  <a:pt x="1565575" y="1730375"/>
                </a:lnTo>
                <a:lnTo>
                  <a:pt x="1575916" y="1730375"/>
                </a:lnTo>
                <a:lnTo>
                  <a:pt x="1586258" y="1731163"/>
                </a:lnTo>
                <a:lnTo>
                  <a:pt x="1591031" y="1731951"/>
                </a:lnTo>
                <a:lnTo>
                  <a:pt x="1595008" y="1733133"/>
                </a:lnTo>
                <a:lnTo>
                  <a:pt x="1598986" y="1734314"/>
                </a:lnTo>
                <a:lnTo>
                  <a:pt x="1602168" y="1735890"/>
                </a:lnTo>
                <a:lnTo>
                  <a:pt x="1605350" y="1737860"/>
                </a:lnTo>
                <a:lnTo>
                  <a:pt x="1607339" y="1739830"/>
                </a:lnTo>
                <a:lnTo>
                  <a:pt x="1608929" y="1741799"/>
                </a:lnTo>
                <a:lnTo>
                  <a:pt x="1609725" y="1744951"/>
                </a:lnTo>
                <a:lnTo>
                  <a:pt x="1609725" y="1747708"/>
                </a:lnTo>
                <a:lnTo>
                  <a:pt x="1608929" y="1751648"/>
                </a:lnTo>
                <a:lnTo>
                  <a:pt x="1607339" y="1755193"/>
                </a:lnTo>
                <a:lnTo>
                  <a:pt x="1604554" y="1759920"/>
                </a:lnTo>
                <a:lnTo>
                  <a:pt x="1600577" y="1764648"/>
                </a:lnTo>
                <a:lnTo>
                  <a:pt x="1595804" y="1769769"/>
                </a:lnTo>
                <a:lnTo>
                  <a:pt x="1589042" y="1776072"/>
                </a:lnTo>
                <a:lnTo>
                  <a:pt x="1582678" y="1781193"/>
                </a:lnTo>
                <a:lnTo>
                  <a:pt x="1576314" y="1786314"/>
                </a:lnTo>
                <a:lnTo>
                  <a:pt x="1570348" y="1790647"/>
                </a:lnTo>
                <a:lnTo>
                  <a:pt x="1563586" y="1794193"/>
                </a:lnTo>
                <a:lnTo>
                  <a:pt x="1557222" y="1797738"/>
                </a:lnTo>
                <a:lnTo>
                  <a:pt x="1550461" y="1800496"/>
                </a:lnTo>
                <a:lnTo>
                  <a:pt x="1544097" y="1802466"/>
                </a:lnTo>
                <a:lnTo>
                  <a:pt x="1537733" y="1804829"/>
                </a:lnTo>
                <a:lnTo>
                  <a:pt x="1530971" y="1806799"/>
                </a:lnTo>
                <a:lnTo>
                  <a:pt x="1524607" y="1807981"/>
                </a:lnTo>
                <a:lnTo>
                  <a:pt x="1518243" y="1809163"/>
                </a:lnTo>
                <a:lnTo>
                  <a:pt x="1505117" y="1811132"/>
                </a:lnTo>
                <a:lnTo>
                  <a:pt x="1491992" y="1812314"/>
                </a:lnTo>
                <a:lnTo>
                  <a:pt x="1486026" y="1813102"/>
                </a:lnTo>
                <a:lnTo>
                  <a:pt x="1483241" y="1813890"/>
                </a:lnTo>
                <a:lnTo>
                  <a:pt x="1482048" y="1814678"/>
                </a:lnTo>
                <a:lnTo>
                  <a:pt x="1481253" y="1815072"/>
                </a:lnTo>
                <a:lnTo>
                  <a:pt x="1480855" y="1815859"/>
                </a:lnTo>
                <a:lnTo>
                  <a:pt x="1480855" y="1817041"/>
                </a:lnTo>
                <a:lnTo>
                  <a:pt x="1481253" y="1818617"/>
                </a:lnTo>
                <a:lnTo>
                  <a:pt x="1482048" y="1819799"/>
                </a:lnTo>
                <a:lnTo>
                  <a:pt x="1482048" y="1821375"/>
                </a:lnTo>
                <a:lnTo>
                  <a:pt x="1482048" y="1821769"/>
                </a:lnTo>
                <a:lnTo>
                  <a:pt x="1480855" y="1822556"/>
                </a:lnTo>
                <a:lnTo>
                  <a:pt x="1471309" y="1830829"/>
                </a:lnTo>
                <a:lnTo>
                  <a:pt x="1465343" y="1834375"/>
                </a:lnTo>
                <a:lnTo>
                  <a:pt x="1463354" y="1835556"/>
                </a:lnTo>
                <a:lnTo>
                  <a:pt x="1461365" y="1836738"/>
                </a:lnTo>
                <a:lnTo>
                  <a:pt x="1452615" y="1830041"/>
                </a:lnTo>
                <a:lnTo>
                  <a:pt x="1445853" y="1824132"/>
                </a:lnTo>
                <a:lnTo>
                  <a:pt x="1440285" y="1819405"/>
                </a:lnTo>
                <a:lnTo>
                  <a:pt x="1437103" y="1815072"/>
                </a:lnTo>
                <a:lnTo>
                  <a:pt x="1434716" y="1812314"/>
                </a:lnTo>
                <a:lnTo>
                  <a:pt x="1433125" y="1810344"/>
                </a:lnTo>
                <a:lnTo>
                  <a:pt x="1432330" y="1808375"/>
                </a:lnTo>
                <a:lnTo>
                  <a:pt x="1428750" y="1806799"/>
                </a:lnTo>
                <a:lnTo>
                  <a:pt x="1512675" y="1734314"/>
                </a:lnTo>
                <a:lnTo>
                  <a:pt x="1518641" y="1733527"/>
                </a:lnTo>
                <a:lnTo>
                  <a:pt x="1533755" y="1731951"/>
                </a:lnTo>
                <a:lnTo>
                  <a:pt x="1543699" y="1731163"/>
                </a:lnTo>
                <a:lnTo>
                  <a:pt x="1554438" y="1730375"/>
                </a:lnTo>
                <a:close/>
                <a:moveTo>
                  <a:pt x="588962" y="1535113"/>
                </a:moveTo>
                <a:lnTo>
                  <a:pt x="694496" y="1535113"/>
                </a:lnTo>
                <a:lnTo>
                  <a:pt x="694496" y="1557872"/>
                </a:lnTo>
                <a:lnTo>
                  <a:pt x="694894" y="1558271"/>
                </a:lnTo>
                <a:lnTo>
                  <a:pt x="696885" y="1560268"/>
                </a:lnTo>
                <a:lnTo>
                  <a:pt x="698478" y="1560667"/>
                </a:lnTo>
                <a:lnTo>
                  <a:pt x="700469" y="1561466"/>
                </a:lnTo>
                <a:lnTo>
                  <a:pt x="704053" y="1561865"/>
                </a:lnTo>
                <a:lnTo>
                  <a:pt x="707239" y="1561865"/>
                </a:lnTo>
                <a:lnTo>
                  <a:pt x="711222" y="1561865"/>
                </a:lnTo>
                <a:lnTo>
                  <a:pt x="714407" y="1561466"/>
                </a:lnTo>
                <a:lnTo>
                  <a:pt x="716797" y="1560667"/>
                </a:lnTo>
                <a:lnTo>
                  <a:pt x="718390" y="1560268"/>
                </a:lnTo>
                <a:lnTo>
                  <a:pt x="720381" y="1558271"/>
                </a:lnTo>
                <a:lnTo>
                  <a:pt x="720779" y="1557872"/>
                </a:lnTo>
                <a:lnTo>
                  <a:pt x="720779" y="1535113"/>
                </a:lnTo>
                <a:lnTo>
                  <a:pt x="820737" y="1535113"/>
                </a:lnTo>
                <a:lnTo>
                  <a:pt x="820737" y="1644117"/>
                </a:lnTo>
                <a:lnTo>
                  <a:pt x="820339" y="1648908"/>
                </a:lnTo>
                <a:lnTo>
                  <a:pt x="819144" y="1652901"/>
                </a:lnTo>
                <a:lnTo>
                  <a:pt x="816755" y="1656894"/>
                </a:lnTo>
                <a:lnTo>
                  <a:pt x="814365" y="1660088"/>
                </a:lnTo>
                <a:lnTo>
                  <a:pt x="810781" y="1663283"/>
                </a:lnTo>
                <a:lnTo>
                  <a:pt x="806799" y="1665279"/>
                </a:lnTo>
                <a:lnTo>
                  <a:pt x="802418" y="1666477"/>
                </a:lnTo>
                <a:lnTo>
                  <a:pt x="797639" y="1666876"/>
                </a:lnTo>
                <a:lnTo>
                  <a:pt x="612060" y="1666876"/>
                </a:lnTo>
                <a:lnTo>
                  <a:pt x="607281" y="1666477"/>
                </a:lnTo>
                <a:lnTo>
                  <a:pt x="602901" y="1665279"/>
                </a:lnTo>
                <a:lnTo>
                  <a:pt x="598918" y="1663283"/>
                </a:lnTo>
                <a:lnTo>
                  <a:pt x="595732" y="1660088"/>
                </a:lnTo>
                <a:lnTo>
                  <a:pt x="592546" y="1656894"/>
                </a:lnTo>
                <a:lnTo>
                  <a:pt x="590555" y="1652901"/>
                </a:lnTo>
                <a:lnTo>
                  <a:pt x="589360" y="1648908"/>
                </a:lnTo>
                <a:lnTo>
                  <a:pt x="588962" y="1644117"/>
                </a:lnTo>
                <a:lnTo>
                  <a:pt x="588962" y="1535113"/>
                </a:lnTo>
                <a:close/>
                <a:moveTo>
                  <a:pt x="612060" y="1476375"/>
                </a:moveTo>
                <a:lnTo>
                  <a:pt x="797639" y="1476375"/>
                </a:lnTo>
                <a:lnTo>
                  <a:pt x="802418" y="1476769"/>
                </a:lnTo>
                <a:lnTo>
                  <a:pt x="806799" y="1477950"/>
                </a:lnTo>
                <a:lnTo>
                  <a:pt x="810781" y="1480312"/>
                </a:lnTo>
                <a:lnTo>
                  <a:pt x="814365" y="1483068"/>
                </a:lnTo>
                <a:lnTo>
                  <a:pt x="816755" y="1486611"/>
                </a:lnTo>
                <a:lnTo>
                  <a:pt x="819144" y="1490155"/>
                </a:lnTo>
                <a:lnTo>
                  <a:pt x="820339" y="1494485"/>
                </a:lnTo>
                <a:lnTo>
                  <a:pt x="820737" y="1498816"/>
                </a:lnTo>
                <a:lnTo>
                  <a:pt x="820737" y="1525588"/>
                </a:lnTo>
                <a:lnTo>
                  <a:pt x="588962" y="1525588"/>
                </a:lnTo>
                <a:lnTo>
                  <a:pt x="588962" y="1498816"/>
                </a:lnTo>
                <a:lnTo>
                  <a:pt x="589360" y="1494485"/>
                </a:lnTo>
                <a:lnTo>
                  <a:pt x="590555" y="1490155"/>
                </a:lnTo>
                <a:lnTo>
                  <a:pt x="592546" y="1486611"/>
                </a:lnTo>
                <a:lnTo>
                  <a:pt x="595732" y="1483068"/>
                </a:lnTo>
                <a:lnTo>
                  <a:pt x="598918" y="1480312"/>
                </a:lnTo>
                <a:lnTo>
                  <a:pt x="602901" y="1477950"/>
                </a:lnTo>
                <a:lnTo>
                  <a:pt x="607281" y="1476769"/>
                </a:lnTo>
                <a:lnTo>
                  <a:pt x="612060" y="1476375"/>
                </a:lnTo>
                <a:close/>
                <a:moveTo>
                  <a:pt x="725449" y="1381125"/>
                </a:moveTo>
                <a:lnTo>
                  <a:pt x="730525" y="1381524"/>
                </a:lnTo>
                <a:lnTo>
                  <a:pt x="732087" y="1381524"/>
                </a:lnTo>
                <a:lnTo>
                  <a:pt x="734430" y="1382322"/>
                </a:lnTo>
                <a:lnTo>
                  <a:pt x="737554" y="1384317"/>
                </a:lnTo>
                <a:lnTo>
                  <a:pt x="740287" y="1386312"/>
                </a:lnTo>
                <a:lnTo>
                  <a:pt x="743411" y="1389505"/>
                </a:lnTo>
                <a:lnTo>
                  <a:pt x="746535" y="1393096"/>
                </a:lnTo>
                <a:lnTo>
                  <a:pt x="749659" y="1397486"/>
                </a:lnTo>
                <a:lnTo>
                  <a:pt x="755906" y="1407063"/>
                </a:lnTo>
                <a:lnTo>
                  <a:pt x="761373" y="1417837"/>
                </a:lnTo>
                <a:lnTo>
                  <a:pt x="766059" y="1427813"/>
                </a:lnTo>
                <a:lnTo>
                  <a:pt x="769182" y="1437390"/>
                </a:lnTo>
                <a:lnTo>
                  <a:pt x="770744" y="1441780"/>
                </a:lnTo>
                <a:lnTo>
                  <a:pt x="771525" y="1445770"/>
                </a:lnTo>
                <a:lnTo>
                  <a:pt x="771525" y="1448164"/>
                </a:lnTo>
                <a:lnTo>
                  <a:pt x="771525" y="1450159"/>
                </a:lnTo>
                <a:lnTo>
                  <a:pt x="770744" y="1451357"/>
                </a:lnTo>
                <a:lnTo>
                  <a:pt x="769182" y="1452155"/>
                </a:lnTo>
                <a:lnTo>
                  <a:pt x="768011" y="1452155"/>
                </a:lnTo>
                <a:lnTo>
                  <a:pt x="766449" y="1450958"/>
                </a:lnTo>
                <a:lnTo>
                  <a:pt x="764887" y="1449760"/>
                </a:lnTo>
                <a:lnTo>
                  <a:pt x="762544" y="1448563"/>
                </a:lnTo>
                <a:lnTo>
                  <a:pt x="759030" y="1444174"/>
                </a:lnTo>
                <a:lnTo>
                  <a:pt x="755516" y="1439784"/>
                </a:lnTo>
                <a:lnTo>
                  <a:pt x="753173" y="1434996"/>
                </a:lnTo>
                <a:lnTo>
                  <a:pt x="752392" y="1433400"/>
                </a:lnTo>
                <a:lnTo>
                  <a:pt x="752392" y="1431404"/>
                </a:lnTo>
                <a:lnTo>
                  <a:pt x="752001" y="1428611"/>
                </a:lnTo>
                <a:lnTo>
                  <a:pt x="750830" y="1426616"/>
                </a:lnTo>
                <a:lnTo>
                  <a:pt x="748878" y="1425419"/>
                </a:lnTo>
                <a:lnTo>
                  <a:pt x="746925" y="1425020"/>
                </a:lnTo>
                <a:lnTo>
                  <a:pt x="746144" y="1425419"/>
                </a:lnTo>
                <a:lnTo>
                  <a:pt x="745363" y="1425818"/>
                </a:lnTo>
                <a:lnTo>
                  <a:pt x="744582" y="1426616"/>
                </a:lnTo>
                <a:lnTo>
                  <a:pt x="743411" y="1427414"/>
                </a:lnTo>
                <a:lnTo>
                  <a:pt x="742630" y="1428611"/>
                </a:lnTo>
                <a:lnTo>
                  <a:pt x="742240" y="1430207"/>
                </a:lnTo>
                <a:lnTo>
                  <a:pt x="741849" y="1432602"/>
                </a:lnTo>
                <a:lnTo>
                  <a:pt x="741849" y="1434597"/>
                </a:lnTo>
                <a:lnTo>
                  <a:pt x="741459" y="1439385"/>
                </a:lnTo>
                <a:lnTo>
                  <a:pt x="740678" y="1443376"/>
                </a:lnTo>
                <a:lnTo>
                  <a:pt x="739897" y="1445371"/>
                </a:lnTo>
                <a:lnTo>
                  <a:pt x="739116" y="1446967"/>
                </a:lnTo>
                <a:lnTo>
                  <a:pt x="737944" y="1448164"/>
                </a:lnTo>
                <a:lnTo>
                  <a:pt x="735992" y="1449361"/>
                </a:lnTo>
                <a:lnTo>
                  <a:pt x="734430" y="1450558"/>
                </a:lnTo>
                <a:lnTo>
                  <a:pt x="732868" y="1452155"/>
                </a:lnTo>
                <a:lnTo>
                  <a:pt x="730525" y="1452953"/>
                </a:lnTo>
                <a:lnTo>
                  <a:pt x="727792" y="1453352"/>
                </a:lnTo>
                <a:lnTo>
                  <a:pt x="721935" y="1454150"/>
                </a:lnTo>
                <a:lnTo>
                  <a:pt x="715297" y="1454150"/>
                </a:lnTo>
                <a:lnTo>
                  <a:pt x="712173" y="1453751"/>
                </a:lnTo>
                <a:lnTo>
                  <a:pt x="709049" y="1452953"/>
                </a:lnTo>
                <a:lnTo>
                  <a:pt x="706706" y="1452155"/>
                </a:lnTo>
                <a:lnTo>
                  <a:pt x="703973" y="1450558"/>
                </a:lnTo>
                <a:lnTo>
                  <a:pt x="701240" y="1448962"/>
                </a:lnTo>
                <a:lnTo>
                  <a:pt x="699287" y="1447366"/>
                </a:lnTo>
                <a:lnTo>
                  <a:pt x="694992" y="1442977"/>
                </a:lnTo>
                <a:lnTo>
                  <a:pt x="691478" y="1438188"/>
                </a:lnTo>
                <a:lnTo>
                  <a:pt x="687963" y="1432602"/>
                </a:lnTo>
                <a:lnTo>
                  <a:pt x="685230" y="1427015"/>
                </a:lnTo>
                <a:lnTo>
                  <a:pt x="682497" y="1421029"/>
                </a:lnTo>
                <a:lnTo>
                  <a:pt x="680544" y="1415044"/>
                </a:lnTo>
                <a:lnTo>
                  <a:pt x="678982" y="1409058"/>
                </a:lnTo>
                <a:lnTo>
                  <a:pt x="676249" y="1399082"/>
                </a:lnTo>
                <a:lnTo>
                  <a:pt x="675078" y="1392298"/>
                </a:lnTo>
                <a:lnTo>
                  <a:pt x="674687" y="1389106"/>
                </a:lnTo>
                <a:lnTo>
                  <a:pt x="674687" y="1388707"/>
                </a:lnTo>
                <a:lnTo>
                  <a:pt x="675078" y="1388308"/>
                </a:lnTo>
                <a:lnTo>
                  <a:pt x="676249" y="1387909"/>
                </a:lnTo>
                <a:lnTo>
                  <a:pt x="679373" y="1387111"/>
                </a:lnTo>
                <a:lnTo>
                  <a:pt x="683278" y="1385913"/>
                </a:lnTo>
                <a:lnTo>
                  <a:pt x="689525" y="1384716"/>
                </a:lnTo>
                <a:lnTo>
                  <a:pt x="698897" y="1383120"/>
                </a:lnTo>
                <a:lnTo>
                  <a:pt x="715297" y="1381524"/>
                </a:lnTo>
                <a:lnTo>
                  <a:pt x="725449" y="1381125"/>
                </a:lnTo>
                <a:close/>
                <a:moveTo>
                  <a:pt x="1433588" y="1247775"/>
                </a:moveTo>
                <a:lnTo>
                  <a:pt x="1439124" y="1247775"/>
                </a:lnTo>
                <a:lnTo>
                  <a:pt x="1444264" y="1248175"/>
                </a:lnTo>
                <a:lnTo>
                  <a:pt x="1448614" y="1248976"/>
                </a:lnTo>
                <a:lnTo>
                  <a:pt x="1451382" y="1249776"/>
                </a:lnTo>
                <a:lnTo>
                  <a:pt x="1453359" y="1250977"/>
                </a:lnTo>
                <a:lnTo>
                  <a:pt x="1454150" y="1252178"/>
                </a:lnTo>
                <a:lnTo>
                  <a:pt x="1454150" y="1253779"/>
                </a:lnTo>
                <a:lnTo>
                  <a:pt x="1453359" y="1255380"/>
                </a:lnTo>
                <a:lnTo>
                  <a:pt x="1452173" y="1256981"/>
                </a:lnTo>
                <a:lnTo>
                  <a:pt x="1450196" y="1258582"/>
                </a:lnTo>
                <a:lnTo>
                  <a:pt x="1447428" y="1260183"/>
                </a:lnTo>
                <a:lnTo>
                  <a:pt x="1441892" y="1262985"/>
                </a:lnTo>
                <a:lnTo>
                  <a:pt x="1435565" y="1264986"/>
                </a:lnTo>
                <a:lnTo>
                  <a:pt x="1432402" y="1265387"/>
                </a:lnTo>
                <a:lnTo>
                  <a:pt x="1429634" y="1265787"/>
                </a:lnTo>
                <a:lnTo>
                  <a:pt x="1427261" y="1265787"/>
                </a:lnTo>
                <a:lnTo>
                  <a:pt x="1425284" y="1265387"/>
                </a:lnTo>
                <a:lnTo>
                  <a:pt x="1423703" y="1264986"/>
                </a:lnTo>
                <a:lnTo>
                  <a:pt x="1422516" y="1264586"/>
                </a:lnTo>
                <a:lnTo>
                  <a:pt x="1420539" y="1264586"/>
                </a:lnTo>
                <a:lnTo>
                  <a:pt x="1419353" y="1264986"/>
                </a:lnTo>
                <a:lnTo>
                  <a:pt x="1418562" y="1265787"/>
                </a:lnTo>
                <a:lnTo>
                  <a:pt x="1417376" y="1266588"/>
                </a:lnTo>
                <a:lnTo>
                  <a:pt x="1416980" y="1267388"/>
                </a:lnTo>
                <a:lnTo>
                  <a:pt x="1416585" y="1268589"/>
                </a:lnTo>
                <a:lnTo>
                  <a:pt x="1416190" y="1269790"/>
                </a:lnTo>
                <a:lnTo>
                  <a:pt x="1416585" y="1270990"/>
                </a:lnTo>
                <a:lnTo>
                  <a:pt x="1416585" y="1272191"/>
                </a:lnTo>
                <a:lnTo>
                  <a:pt x="1417376" y="1273392"/>
                </a:lnTo>
                <a:lnTo>
                  <a:pt x="1418562" y="1274993"/>
                </a:lnTo>
                <a:lnTo>
                  <a:pt x="1419748" y="1276194"/>
                </a:lnTo>
                <a:lnTo>
                  <a:pt x="1422121" y="1277395"/>
                </a:lnTo>
                <a:lnTo>
                  <a:pt x="1424098" y="1278596"/>
                </a:lnTo>
                <a:lnTo>
                  <a:pt x="1428843" y="1280597"/>
                </a:lnTo>
                <a:lnTo>
                  <a:pt x="1430820" y="1282198"/>
                </a:lnTo>
                <a:lnTo>
                  <a:pt x="1432402" y="1283799"/>
                </a:lnTo>
                <a:lnTo>
                  <a:pt x="1433588" y="1285000"/>
                </a:lnTo>
                <a:lnTo>
                  <a:pt x="1435170" y="1287001"/>
                </a:lnTo>
                <a:lnTo>
                  <a:pt x="1436356" y="1289003"/>
                </a:lnTo>
                <a:lnTo>
                  <a:pt x="1436751" y="1291404"/>
                </a:lnTo>
                <a:lnTo>
                  <a:pt x="1437542" y="1293406"/>
                </a:lnTo>
                <a:lnTo>
                  <a:pt x="1437542" y="1296608"/>
                </a:lnTo>
                <a:lnTo>
                  <a:pt x="1437542" y="1299009"/>
                </a:lnTo>
                <a:lnTo>
                  <a:pt x="1437147" y="1302612"/>
                </a:lnTo>
                <a:lnTo>
                  <a:pt x="1436356" y="1305414"/>
                </a:lnTo>
                <a:lnTo>
                  <a:pt x="1435170" y="1309416"/>
                </a:lnTo>
                <a:lnTo>
                  <a:pt x="1431611" y="1317422"/>
                </a:lnTo>
                <a:lnTo>
                  <a:pt x="1430029" y="1320624"/>
                </a:lnTo>
                <a:lnTo>
                  <a:pt x="1428052" y="1323826"/>
                </a:lnTo>
                <a:lnTo>
                  <a:pt x="1425680" y="1326628"/>
                </a:lnTo>
                <a:lnTo>
                  <a:pt x="1423307" y="1328629"/>
                </a:lnTo>
                <a:lnTo>
                  <a:pt x="1420539" y="1331431"/>
                </a:lnTo>
                <a:lnTo>
                  <a:pt x="1417771" y="1333032"/>
                </a:lnTo>
                <a:lnTo>
                  <a:pt x="1414608" y="1334633"/>
                </a:lnTo>
                <a:lnTo>
                  <a:pt x="1411445" y="1336635"/>
                </a:lnTo>
                <a:lnTo>
                  <a:pt x="1404722" y="1338636"/>
                </a:lnTo>
                <a:lnTo>
                  <a:pt x="1397605" y="1340237"/>
                </a:lnTo>
                <a:lnTo>
                  <a:pt x="1390487" y="1341038"/>
                </a:lnTo>
                <a:lnTo>
                  <a:pt x="1383370" y="1341438"/>
                </a:lnTo>
                <a:lnTo>
                  <a:pt x="1376252" y="1341438"/>
                </a:lnTo>
                <a:lnTo>
                  <a:pt x="1369530" y="1341038"/>
                </a:lnTo>
                <a:lnTo>
                  <a:pt x="1358063" y="1339437"/>
                </a:lnTo>
                <a:lnTo>
                  <a:pt x="1350154" y="1338236"/>
                </a:lnTo>
                <a:lnTo>
                  <a:pt x="1347386" y="1337435"/>
                </a:lnTo>
                <a:lnTo>
                  <a:pt x="1347386" y="1337835"/>
                </a:lnTo>
                <a:lnTo>
                  <a:pt x="1346991" y="1337435"/>
                </a:lnTo>
                <a:lnTo>
                  <a:pt x="1346200" y="1337035"/>
                </a:lnTo>
                <a:lnTo>
                  <a:pt x="1346200" y="1334633"/>
                </a:lnTo>
                <a:lnTo>
                  <a:pt x="1346991" y="1331831"/>
                </a:lnTo>
                <a:lnTo>
                  <a:pt x="1347782" y="1326228"/>
                </a:lnTo>
                <a:lnTo>
                  <a:pt x="1349363" y="1318623"/>
                </a:lnTo>
                <a:lnTo>
                  <a:pt x="1351736" y="1307415"/>
                </a:lnTo>
                <a:lnTo>
                  <a:pt x="1355295" y="1296608"/>
                </a:lnTo>
                <a:lnTo>
                  <a:pt x="1357667" y="1287402"/>
                </a:lnTo>
                <a:lnTo>
                  <a:pt x="1361621" y="1275794"/>
                </a:lnTo>
                <a:lnTo>
                  <a:pt x="1363994" y="1270190"/>
                </a:lnTo>
                <a:lnTo>
                  <a:pt x="1364785" y="1268589"/>
                </a:lnTo>
                <a:lnTo>
                  <a:pt x="1366762" y="1265787"/>
                </a:lnTo>
                <a:lnTo>
                  <a:pt x="1369925" y="1262985"/>
                </a:lnTo>
                <a:lnTo>
                  <a:pt x="1373484" y="1260183"/>
                </a:lnTo>
                <a:lnTo>
                  <a:pt x="1378229" y="1258182"/>
                </a:lnTo>
                <a:lnTo>
                  <a:pt x="1383765" y="1256181"/>
                </a:lnTo>
                <a:lnTo>
                  <a:pt x="1389301" y="1253779"/>
                </a:lnTo>
                <a:lnTo>
                  <a:pt x="1395628" y="1252578"/>
                </a:lnTo>
                <a:lnTo>
                  <a:pt x="1401954" y="1250977"/>
                </a:lnTo>
                <a:lnTo>
                  <a:pt x="1415399" y="1248976"/>
                </a:lnTo>
                <a:lnTo>
                  <a:pt x="1428052" y="1248175"/>
                </a:lnTo>
                <a:lnTo>
                  <a:pt x="1433588" y="1247775"/>
                </a:lnTo>
                <a:close/>
                <a:moveTo>
                  <a:pt x="1155700" y="965200"/>
                </a:moveTo>
                <a:lnTo>
                  <a:pt x="1161653" y="965597"/>
                </a:lnTo>
                <a:lnTo>
                  <a:pt x="1167209" y="966787"/>
                </a:lnTo>
                <a:lnTo>
                  <a:pt x="1172766" y="968770"/>
                </a:lnTo>
                <a:lnTo>
                  <a:pt x="1177925" y="971944"/>
                </a:lnTo>
                <a:lnTo>
                  <a:pt x="1182687" y="975514"/>
                </a:lnTo>
                <a:lnTo>
                  <a:pt x="1187450" y="980274"/>
                </a:lnTo>
                <a:lnTo>
                  <a:pt x="1192213" y="985431"/>
                </a:lnTo>
                <a:lnTo>
                  <a:pt x="1196181" y="991381"/>
                </a:lnTo>
                <a:lnTo>
                  <a:pt x="1200150" y="998125"/>
                </a:lnTo>
                <a:lnTo>
                  <a:pt x="1204119" y="1005265"/>
                </a:lnTo>
                <a:lnTo>
                  <a:pt x="1207691" y="1012802"/>
                </a:lnTo>
                <a:lnTo>
                  <a:pt x="1211659" y="1021133"/>
                </a:lnTo>
                <a:lnTo>
                  <a:pt x="1214437" y="1029860"/>
                </a:lnTo>
                <a:lnTo>
                  <a:pt x="1217613" y="1038984"/>
                </a:lnTo>
                <a:lnTo>
                  <a:pt x="1220787" y="1048504"/>
                </a:lnTo>
                <a:lnTo>
                  <a:pt x="1225947" y="1068338"/>
                </a:lnTo>
                <a:lnTo>
                  <a:pt x="1230313" y="1089363"/>
                </a:lnTo>
                <a:lnTo>
                  <a:pt x="1234678" y="1111180"/>
                </a:lnTo>
                <a:lnTo>
                  <a:pt x="1237853" y="1133792"/>
                </a:lnTo>
                <a:lnTo>
                  <a:pt x="1241028" y="1155609"/>
                </a:lnTo>
                <a:lnTo>
                  <a:pt x="1243013" y="1177824"/>
                </a:lnTo>
                <a:lnTo>
                  <a:pt x="1245394" y="1198848"/>
                </a:lnTo>
                <a:lnTo>
                  <a:pt x="1246981" y="1219476"/>
                </a:lnTo>
                <a:lnTo>
                  <a:pt x="1246187" y="1186551"/>
                </a:lnTo>
                <a:lnTo>
                  <a:pt x="1342231" y="1244467"/>
                </a:lnTo>
                <a:lnTo>
                  <a:pt x="1323181" y="1340465"/>
                </a:lnTo>
                <a:lnTo>
                  <a:pt x="1248966" y="1309524"/>
                </a:lnTo>
                <a:lnTo>
                  <a:pt x="1245394" y="1284929"/>
                </a:lnTo>
                <a:lnTo>
                  <a:pt x="1239441" y="1242087"/>
                </a:lnTo>
                <a:lnTo>
                  <a:pt x="1231106" y="1373787"/>
                </a:lnTo>
                <a:lnTo>
                  <a:pt x="1230709" y="1379737"/>
                </a:lnTo>
                <a:lnTo>
                  <a:pt x="1230313" y="1386084"/>
                </a:lnTo>
                <a:lnTo>
                  <a:pt x="1230709" y="1392431"/>
                </a:lnTo>
                <a:lnTo>
                  <a:pt x="1232297" y="1399968"/>
                </a:lnTo>
                <a:lnTo>
                  <a:pt x="1234281" y="1407902"/>
                </a:lnTo>
                <a:lnTo>
                  <a:pt x="1237059" y="1417422"/>
                </a:lnTo>
                <a:lnTo>
                  <a:pt x="1241822" y="1428133"/>
                </a:lnTo>
                <a:lnTo>
                  <a:pt x="1247775" y="1440430"/>
                </a:lnTo>
                <a:lnTo>
                  <a:pt x="1231106" y="1440430"/>
                </a:lnTo>
                <a:lnTo>
                  <a:pt x="1242219" y="1446380"/>
                </a:lnTo>
                <a:lnTo>
                  <a:pt x="1256109" y="1453124"/>
                </a:lnTo>
                <a:lnTo>
                  <a:pt x="1287066" y="1467405"/>
                </a:lnTo>
                <a:lnTo>
                  <a:pt x="1313259" y="1479305"/>
                </a:lnTo>
                <a:lnTo>
                  <a:pt x="1323975" y="1483669"/>
                </a:lnTo>
                <a:lnTo>
                  <a:pt x="1501775" y="1720491"/>
                </a:lnTo>
                <a:lnTo>
                  <a:pt x="1401763" y="1798638"/>
                </a:lnTo>
                <a:lnTo>
                  <a:pt x="1210469" y="1576494"/>
                </a:lnTo>
                <a:lnTo>
                  <a:pt x="1080294" y="1561816"/>
                </a:lnTo>
                <a:lnTo>
                  <a:pt x="1080294" y="1563800"/>
                </a:lnTo>
                <a:lnTo>
                  <a:pt x="1080294" y="1567370"/>
                </a:lnTo>
                <a:lnTo>
                  <a:pt x="1079500" y="1575700"/>
                </a:lnTo>
                <a:lnTo>
                  <a:pt x="1077516" y="1587601"/>
                </a:lnTo>
                <a:lnTo>
                  <a:pt x="1074341" y="1601088"/>
                </a:lnTo>
                <a:lnTo>
                  <a:pt x="1066403" y="1633220"/>
                </a:lnTo>
                <a:lnTo>
                  <a:pt x="1056878" y="1669318"/>
                </a:lnTo>
                <a:lnTo>
                  <a:pt x="1046956" y="1703830"/>
                </a:lnTo>
                <a:lnTo>
                  <a:pt x="1038622" y="1733582"/>
                </a:lnTo>
                <a:lnTo>
                  <a:pt x="1030288" y="1762540"/>
                </a:lnTo>
                <a:lnTo>
                  <a:pt x="802481" y="1785548"/>
                </a:lnTo>
                <a:lnTo>
                  <a:pt x="770731" y="1731201"/>
                </a:lnTo>
                <a:lnTo>
                  <a:pt x="904081" y="1706210"/>
                </a:lnTo>
                <a:lnTo>
                  <a:pt x="903685" y="1489619"/>
                </a:lnTo>
                <a:lnTo>
                  <a:pt x="871935" y="1482479"/>
                </a:lnTo>
                <a:lnTo>
                  <a:pt x="869950" y="1471768"/>
                </a:lnTo>
                <a:lnTo>
                  <a:pt x="867966" y="1461851"/>
                </a:lnTo>
                <a:lnTo>
                  <a:pt x="866378" y="1453124"/>
                </a:lnTo>
                <a:lnTo>
                  <a:pt x="864791" y="1445190"/>
                </a:lnTo>
                <a:lnTo>
                  <a:pt x="863600" y="1428926"/>
                </a:lnTo>
                <a:lnTo>
                  <a:pt x="862806" y="1413455"/>
                </a:lnTo>
                <a:lnTo>
                  <a:pt x="862013" y="1373787"/>
                </a:lnTo>
                <a:lnTo>
                  <a:pt x="860822" y="1346812"/>
                </a:lnTo>
                <a:lnTo>
                  <a:pt x="858044" y="1312697"/>
                </a:lnTo>
                <a:lnTo>
                  <a:pt x="854472" y="1175444"/>
                </a:lnTo>
                <a:lnTo>
                  <a:pt x="843756" y="1181791"/>
                </a:lnTo>
                <a:lnTo>
                  <a:pt x="818753" y="1197658"/>
                </a:lnTo>
                <a:lnTo>
                  <a:pt x="802878" y="1208369"/>
                </a:lnTo>
                <a:lnTo>
                  <a:pt x="786606" y="1219476"/>
                </a:lnTo>
                <a:lnTo>
                  <a:pt x="770731" y="1230980"/>
                </a:lnTo>
                <a:lnTo>
                  <a:pt x="756841" y="1242087"/>
                </a:lnTo>
                <a:lnTo>
                  <a:pt x="754460" y="1250021"/>
                </a:lnTo>
                <a:lnTo>
                  <a:pt x="752872" y="1258351"/>
                </a:lnTo>
                <a:lnTo>
                  <a:pt x="752078" y="1266681"/>
                </a:lnTo>
                <a:lnTo>
                  <a:pt x="751285" y="1275805"/>
                </a:lnTo>
                <a:lnTo>
                  <a:pt x="751285" y="1284532"/>
                </a:lnTo>
                <a:lnTo>
                  <a:pt x="751681" y="1292863"/>
                </a:lnTo>
                <a:lnTo>
                  <a:pt x="752078" y="1301590"/>
                </a:lnTo>
                <a:lnTo>
                  <a:pt x="752872" y="1310317"/>
                </a:lnTo>
                <a:lnTo>
                  <a:pt x="754856" y="1325788"/>
                </a:lnTo>
                <a:lnTo>
                  <a:pt x="756444" y="1339275"/>
                </a:lnTo>
                <a:lnTo>
                  <a:pt x="758031" y="1350382"/>
                </a:lnTo>
                <a:lnTo>
                  <a:pt x="758031" y="1354349"/>
                </a:lnTo>
                <a:lnTo>
                  <a:pt x="756841" y="1357523"/>
                </a:lnTo>
                <a:lnTo>
                  <a:pt x="727869" y="1355539"/>
                </a:lnTo>
                <a:lnTo>
                  <a:pt x="715566" y="1354746"/>
                </a:lnTo>
                <a:lnTo>
                  <a:pt x="709613" y="1354746"/>
                </a:lnTo>
                <a:lnTo>
                  <a:pt x="704453" y="1355143"/>
                </a:lnTo>
                <a:lnTo>
                  <a:pt x="698897" y="1355539"/>
                </a:lnTo>
                <a:lnTo>
                  <a:pt x="693341" y="1356729"/>
                </a:lnTo>
                <a:lnTo>
                  <a:pt x="687785" y="1357919"/>
                </a:lnTo>
                <a:lnTo>
                  <a:pt x="682228" y="1359903"/>
                </a:lnTo>
                <a:lnTo>
                  <a:pt x="677069" y="1361886"/>
                </a:lnTo>
                <a:lnTo>
                  <a:pt x="671116" y="1364663"/>
                </a:lnTo>
                <a:lnTo>
                  <a:pt x="664766" y="1367836"/>
                </a:lnTo>
                <a:lnTo>
                  <a:pt x="658416" y="1372200"/>
                </a:lnTo>
                <a:lnTo>
                  <a:pt x="657225" y="1367043"/>
                </a:lnTo>
                <a:lnTo>
                  <a:pt x="655241" y="1361093"/>
                </a:lnTo>
                <a:lnTo>
                  <a:pt x="654050" y="1355143"/>
                </a:lnTo>
                <a:lnTo>
                  <a:pt x="653256" y="1348399"/>
                </a:lnTo>
                <a:lnTo>
                  <a:pt x="651669" y="1333325"/>
                </a:lnTo>
                <a:lnTo>
                  <a:pt x="650875" y="1316267"/>
                </a:lnTo>
                <a:lnTo>
                  <a:pt x="650875" y="1296830"/>
                </a:lnTo>
                <a:lnTo>
                  <a:pt x="651272" y="1274615"/>
                </a:lnTo>
                <a:lnTo>
                  <a:pt x="652066" y="1251211"/>
                </a:lnTo>
                <a:lnTo>
                  <a:pt x="653653" y="1225029"/>
                </a:lnTo>
                <a:lnTo>
                  <a:pt x="660797" y="1208369"/>
                </a:lnTo>
                <a:lnTo>
                  <a:pt x="667147" y="1194881"/>
                </a:lnTo>
                <a:lnTo>
                  <a:pt x="670322" y="1188931"/>
                </a:lnTo>
                <a:lnTo>
                  <a:pt x="673497" y="1183774"/>
                </a:lnTo>
                <a:lnTo>
                  <a:pt x="680244" y="1174254"/>
                </a:lnTo>
                <a:lnTo>
                  <a:pt x="687388" y="1164733"/>
                </a:lnTo>
                <a:lnTo>
                  <a:pt x="696119" y="1155213"/>
                </a:lnTo>
                <a:lnTo>
                  <a:pt x="706438" y="1143312"/>
                </a:lnTo>
                <a:lnTo>
                  <a:pt x="718741" y="1129031"/>
                </a:lnTo>
                <a:lnTo>
                  <a:pt x="738585" y="1108007"/>
                </a:lnTo>
                <a:lnTo>
                  <a:pt x="756047" y="1088966"/>
                </a:lnTo>
                <a:lnTo>
                  <a:pt x="785416" y="1057231"/>
                </a:lnTo>
                <a:lnTo>
                  <a:pt x="797719" y="1043744"/>
                </a:lnTo>
                <a:lnTo>
                  <a:pt x="809228" y="1032240"/>
                </a:lnTo>
                <a:lnTo>
                  <a:pt x="820738" y="1021926"/>
                </a:lnTo>
                <a:lnTo>
                  <a:pt x="831056" y="1012802"/>
                </a:lnTo>
                <a:lnTo>
                  <a:pt x="836613" y="1008439"/>
                </a:lnTo>
                <a:lnTo>
                  <a:pt x="842169" y="1004869"/>
                </a:lnTo>
                <a:lnTo>
                  <a:pt x="848122" y="1000902"/>
                </a:lnTo>
                <a:lnTo>
                  <a:pt x="854075" y="997331"/>
                </a:lnTo>
                <a:lnTo>
                  <a:pt x="860028" y="994555"/>
                </a:lnTo>
                <a:lnTo>
                  <a:pt x="866378" y="991381"/>
                </a:lnTo>
                <a:lnTo>
                  <a:pt x="873125" y="988208"/>
                </a:lnTo>
                <a:lnTo>
                  <a:pt x="880269" y="985828"/>
                </a:lnTo>
                <a:lnTo>
                  <a:pt x="895350" y="980274"/>
                </a:lnTo>
                <a:lnTo>
                  <a:pt x="912416" y="975117"/>
                </a:lnTo>
                <a:lnTo>
                  <a:pt x="932260" y="970753"/>
                </a:lnTo>
                <a:lnTo>
                  <a:pt x="954881" y="965597"/>
                </a:lnTo>
                <a:lnTo>
                  <a:pt x="963613" y="965993"/>
                </a:lnTo>
                <a:lnTo>
                  <a:pt x="979488" y="966787"/>
                </a:lnTo>
                <a:lnTo>
                  <a:pt x="1004491" y="968373"/>
                </a:lnTo>
                <a:lnTo>
                  <a:pt x="1089819" y="1240103"/>
                </a:lnTo>
                <a:lnTo>
                  <a:pt x="1081484" y="1159179"/>
                </a:lnTo>
                <a:lnTo>
                  <a:pt x="1077516" y="1013199"/>
                </a:lnTo>
                <a:lnTo>
                  <a:pt x="1071959" y="999315"/>
                </a:lnTo>
                <a:lnTo>
                  <a:pt x="1083072" y="980671"/>
                </a:lnTo>
                <a:lnTo>
                  <a:pt x="1107281" y="980671"/>
                </a:lnTo>
                <a:lnTo>
                  <a:pt x="1117600" y="999315"/>
                </a:lnTo>
                <a:lnTo>
                  <a:pt x="1112837" y="1015579"/>
                </a:lnTo>
                <a:lnTo>
                  <a:pt x="1142206" y="1228203"/>
                </a:lnTo>
                <a:lnTo>
                  <a:pt x="1137841" y="971944"/>
                </a:lnTo>
                <a:lnTo>
                  <a:pt x="1146572" y="967580"/>
                </a:lnTo>
                <a:lnTo>
                  <a:pt x="1148953" y="966390"/>
                </a:lnTo>
                <a:lnTo>
                  <a:pt x="1149350" y="965597"/>
                </a:lnTo>
                <a:lnTo>
                  <a:pt x="1155700" y="965200"/>
                </a:lnTo>
                <a:close/>
                <a:moveTo>
                  <a:pt x="931148" y="736601"/>
                </a:moveTo>
                <a:lnTo>
                  <a:pt x="929554" y="751285"/>
                </a:lnTo>
                <a:lnTo>
                  <a:pt x="928757" y="762794"/>
                </a:lnTo>
                <a:lnTo>
                  <a:pt x="929155" y="762794"/>
                </a:lnTo>
                <a:lnTo>
                  <a:pt x="929554" y="751285"/>
                </a:lnTo>
                <a:lnTo>
                  <a:pt x="930351" y="746126"/>
                </a:lnTo>
                <a:lnTo>
                  <a:pt x="931148" y="741363"/>
                </a:lnTo>
                <a:lnTo>
                  <a:pt x="931148" y="736601"/>
                </a:lnTo>
                <a:close/>
                <a:moveTo>
                  <a:pt x="949086" y="679054"/>
                </a:moveTo>
                <a:lnTo>
                  <a:pt x="948289" y="679847"/>
                </a:lnTo>
                <a:lnTo>
                  <a:pt x="945499" y="681435"/>
                </a:lnTo>
                <a:lnTo>
                  <a:pt x="943904" y="683419"/>
                </a:lnTo>
                <a:lnTo>
                  <a:pt x="941911" y="686991"/>
                </a:lnTo>
                <a:lnTo>
                  <a:pt x="945897" y="682625"/>
                </a:lnTo>
                <a:lnTo>
                  <a:pt x="948289" y="681038"/>
                </a:lnTo>
                <a:lnTo>
                  <a:pt x="950282" y="679054"/>
                </a:lnTo>
                <a:lnTo>
                  <a:pt x="949086" y="679054"/>
                </a:lnTo>
                <a:close/>
                <a:moveTo>
                  <a:pt x="1038375" y="620713"/>
                </a:moveTo>
                <a:lnTo>
                  <a:pt x="1049138" y="620713"/>
                </a:lnTo>
                <a:lnTo>
                  <a:pt x="1059502" y="621110"/>
                </a:lnTo>
                <a:lnTo>
                  <a:pt x="1069866" y="622300"/>
                </a:lnTo>
                <a:lnTo>
                  <a:pt x="1079432" y="623491"/>
                </a:lnTo>
                <a:lnTo>
                  <a:pt x="1088999" y="625872"/>
                </a:lnTo>
                <a:lnTo>
                  <a:pt x="1098167" y="627857"/>
                </a:lnTo>
                <a:lnTo>
                  <a:pt x="1106937" y="630238"/>
                </a:lnTo>
                <a:lnTo>
                  <a:pt x="1115307" y="633413"/>
                </a:lnTo>
                <a:lnTo>
                  <a:pt x="1123678" y="636191"/>
                </a:lnTo>
                <a:lnTo>
                  <a:pt x="1130853" y="639763"/>
                </a:lnTo>
                <a:lnTo>
                  <a:pt x="1138028" y="642938"/>
                </a:lnTo>
                <a:lnTo>
                  <a:pt x="1144805" y="646510"/>
                </a:lnTo>
                <a:lnTo>
                  <a:pt x="1156365" y="652860"/>
                </a:lnTo>
                <a:lnTo>
                  <a:pt x="1166729" y="659607"/>
                </a:lnTo>
                <a:lnTo>
                  <a:pt x="1174701" y="664766"/>
                </a:lnTo>
                <a:lnTo>
                  <a:pt x="1180680" y="669529"/>
                </a:lnTo>
                <a:lnTo>
                  <a:pt x="1185862" y="673497"/>
                </a:lnTo>
                <a:lnTo>
                  <a:pt x="1185862" y="676275"/>
                </a:lnTo>
                <a:lnTo>
                  <a:pt x="1185862" y="684213"/>
                </a:lnTo>
                <a:lnTo>
                  <a:pt x="1185065" y="688975"/>
                </a:lnTo>
                <a:lnTo>
                  <a:pt x="1183869" y="694532"/>
                </a:lnTo>
                <a:lnTo>
                  <a:pt x="1182274" y="700088"/>
                </a:lnTo>
                <a:lnTo>
                  <a:pt x="1180281" y="704850"/>
                </a:lnTo>
                <a:lnTo>
                  <a:pt x="1179086" y="707629"/>
                </a:lnTo>
                <a:lnTo>
                  <a:pt x="1177093" y="710010"/>
                </a:lnTo>
                <a:lnTo>
                  <a:pt x="1175498" y="711994"/>
                </a:lnTo>
                <a:lnTo>
                  <a:pt x="1173505" y="713979"/>
                </a:lnTo>
                <a:lnTo>
                  <a:pt x="1170715" y="715963"/>
                </a:lnTo>
                <a:lnTo>
                  <a:pt x="1168323" y="717154"/>
                </a:lnTo>
                <a:lnTo>
                  <a:pt x="1165533" y="718344"/>
                </a:lnTo>
                <a:lnTo>
                  <a:pt x="1161945" y="719138"/>
                </a:lnTo>
                <a:lnTo>
                  <a:pt x="1158756" y="719535"/>
                </a:lnTo>
                <a:lnTo>
                  <a:pt x="1154770" y="719535"/>
                </a:lnTo>
                <a:lnTo>
                  <a:pt x="1150784" y="719138"/>
                </a:lnTo>
                <a:lnTo>
                  <a:pt x="1146001" y="718344"/>
                </a:lnTo>
                <a:lnTo>
                  <a:pt x="1140819" y="717154"/>
                </a:lnTo>
                <a:lnTo>
                  <a:pt x="1135238" y="715566"/>
                </a:lnTo>
                <a:lnTo>
                  <a:pt x="1129259" y="712788"/>
                </a:lnTo>
                <a:lnTo>
                  <a:pt x="1123678" y="710010"/>
                </a:lnTo>
                <a:lnTo>
                  <a:pt x="1120091" y="708819"/>
                </a:lnTo>
                <a:lnTo>
                  <a:pt x="1114112" y="707629"/>
                </a:lnTo>
                <a:lnTo>
                  <a:pt x="1098964" y="704850"/>
                </a:lnTo>
                <a:lnTo>
                  <a:pt x="1083418" y="702072"/>
                </a:lnTo>
                <a:lnTo>
                  <a:pt x="1077439" y="700882"/>
                </a:lnTo>
                <a:lnTo>
                  <a:pt x="1073852" y="700088"/>
                </a:lnTo>
                <a:lnTo>
                  <a:pt x="1104545" y="714772"/>
                </a:lnTo>
                <a:lnTo>
                  <a:pt x="1118895" y="721122"/>
                </a:lnTo>
                <a:lnTo>
                  <a:pt x="1125671" y="723504"/>
                </a:lnTo>
                <a:lnTo>
                  <a:pt x="1132448" y="725885"/>
                </a:lnTo>
                <a:lnTo>
                  <a:pt x="1138826" y="728266"/>
                </a:lnTo>
                <a:lnTo>
                  <a:pt x="1144805" y="729457"/>
                </a:lnTo>
                <a:lnTo>
                  <a:pt x="1150784" y="730647"/>
                </a:lnTo>
                <a:lnTo>
                  <a:pt x="1155966" y="731044"/>
                </a:lnTo>
                <a:lnTo>
                  <a:pt x="1161148" y="730647"/>
                </a:lnTo>
                <a:lnTo>
                  <a:pt x="1165931" y="729457"/>
                </a:lnTo>
                <a:lnTo>
                  <a:pt x="1170316" y="727869"/>
                </a:lnTo>
                <a:lnTo>
                  <a:pt x="1174302" y="725091"/>
                </a:lnTo>
                <a:lnTo>
                  <a:pt x="1175498" y="735410"/>
                </a:lnTo>
                <a:lnTo>
                  <a:pt x="1175897" y="744935"/>
                </a:lnTo>
                <a:lnTo>
                  <a:pt x="1175498" y="753666"/>
                </a:lnTo>
                <a:lnTo>
                  <a:pt x="1175099" y="762397"/>
                </a:lnTo>
                <a:lnTo>
                  <a:pt x="1176694" y="761207"/>
                </a:lnTo>
                <a:lnTo>
                  <a:pt x="1177491" y="760413"/>
                </a:lnTo>
                <a:lnTo>
                  <a:pt x="1178687" y="760016"/>
                </a:lnTo>
                <a:lnTo>
                  <a:pt x="1179086" y="760413"/>
                </a:lnTo>
                <a:lnTo>
                  <a:pt x="1179484" y="761207"/>
                </a:lnTo>
                <a:lnTo>
                  <a:pt x="1179883" y="763985"/>
                </a:lnTo>
                <a:lnTo>
                  <a:pt x="1180281" y="767954"/>
                </a:lnTo>
                <a:lnTo>
                  <a:pt x="1180281" y="773113"/>
                </a:lnTo>
                <a:lnTo>
                  <a:pt x="1179086" y="785813"/>
                </a:lnTo>
                <a:lnTo>
                  <a:pt x="1177491" y="800498"/>
                </a:lnTo>
                <a:lnTo>
                  <a:pt x="1175498" y="814388"/>
                </a:lnTo>
                <a:lnTo>
                  <a:pt x="1173505" y="826294"/>
                </a:lnTo>
                <a:lnTo>
                  <a:pt x="1171911" y="833438"/>
                </a:lnTo>
                <a:lnTo>
                  <a:pt x="1170715" y="834629"/>
                </a:lnTo>
                <a:lnTo>
                  <a:pt x="1170316" y="834232"/>
                </a:lnTo>
                <a:lnTo>
                  <a:pt x="1169519" y="842169"/>
                </a:lnTo>
                <a:lnTo>
                  <a:pt x="1168323" y="849710"/>
                </a:lnTo>
                <a:lnTo>
                  <a:pt x="1166729" y="856854"/>
                </a:lnTo>
                <a:lnTo>
                  <a:pt x="1165134" y="863998"/>
                </a:lnTo>
                <a:lnTo>
                  <a:pt x="1162742" y="870744"/>
                </a:lnTo>
                <a:lnTo>
                  <a:pt x="1160351" y="877491"/>
                </a:lnTo>
                <a:lnTo>
                  <a:pt x="1157959" y="883841"/>
                </a:lnTo>
                <a:lnTo>
                  <a:pt x="1154770" y="890191"/>
                </a:lnTo>
                <a:lnTo>
                  <a:pt x="1151980" y="896541"/>
                </a:lnTo>
                <a:lnTo>
                  <a:pt x="1148791" y="902098"/>
                </a:lnTo>
                <a:lnTo>
                  <a:pt x="1145602" y="907654"/>
                </a:lnTo>
                <a:lnTo>
                  <a:pt x="1141616" y="913210"/>
                </a:lnTo>
                <a:lnTo>
                  <a:pt x="1138028" y="918370"/>
                </a:lnTo>
                <a:lnTo>
                  <a:pt x="1134042" y="923529"/>
                </a:lnTo>
                <a:lnTo>
                  <a:pt x="1126070" y="932260"/>
                </a:lnTo>
                <a:lnTo>
                  <a:pt x="1117699" y="940595"/>
                </a:lnTo>
                <a:lnTo>
                  <a:pt x="1108531" y="947738"/>
                </a:lnTo>
                <a:lnTo>
                  <a:pt x="1099762" y="954088"/>
                </a:lnTo>
                <a:lnTo>
                  <a:pt x="1090593" y="959248"/>
                </a:lnTo>
                <a:lnTo>
                  <a:pt x="1081027" y="963216"/>
                </a:lnTo>
                <a:lnTo>
                  <a:pt x="1077041" y="964804"/>
                </a:lnTo>
                <a:lnTo>
                  <a:pt x="1072257" y="966391"/>
                </a:lnTo>
                <a:lnTo>
                  <a:pt x="1067474" y="967185"/>
                </a:lnTo>
                <a:lnTo>
                  <a:pt x="1063488" y="967979"/>
                </a:lnTo>
                <a:lnTo>
                  <a:pt x="1059103" y="968376"/>
                </a:lnTo>
                <a:lnTo>
                  <a:pt x="1054719" y="968376"/>
                </a:lnTo>
                <a:lnTo>
                  <a:pt x="1051530" y="968376"/>
                </a:lnTo>
                <a:lnTo>
                  <a:pt x="1047543" y="967979"/>
                </a:lnTo>
                <a:lnTo>
                  <a:pt x="1043956" y="967185"/>
                </a:lnTo>
                <a:lnTo>
                  <a:pt x="1039970" y="965995"/>
                </a:lnTo>
                <a:lnTo>
                  <a:pt x="1031998" y="962820"/>
                </a:lnTo>
                <a:lnTo>
                  <a:pt x="1023627" y="958851"/>
                </a:lnTo>
                <a:lnTo>
                  <a:pt x="1014857" y="953295"/>
                </a:lnTo>
                <a:lnTo>
                  <a:pt x="1006088" y="947341"/>
                </a:lnTo>
                <a:lnTo>
                  <a:pt x="997318" y="939801"/>
                </a:lnTo>
                <a:lnTo>
                  <a:pt x="988549" y="931863"/>
                </a:lnTo>
                <a:lnTo>
                  <a:pt x="979779" y="922338"/>
                </a:lnTo>
                <a:lnTo>
                  <a:pt x="971807" y="912813"/>
                </a:lnTo>
                <a:lnTo>
                  <a:pt x="963835" y="902098"/>
                </a:lnTo>
                <a:lnTo>
                  <a:pt x="956660" y="890985"/>
                </a:lnTo>
                <a:lnTo>
                  <a:pt x="949883" y="878682"/>
                </a:lnTo>
                <a:lnTo>
                  <a:pt x="943904" y="865982"/>
                </a:lnTo>
                <a:lnTo>
                  <a:pt x="941512" y="859632"/>
                </a:lnTo>
                <a:lnTo>
                  <a:pt x="938722" y="852885"/>
                </a:lnTo>
                <a:lnTo>
                  <a:pt x="936729" y="846138"/>
                </a:lnTo>
                <a:lnTo>
                  <a:pt x="934736" y="839391"/>
                </a:lnTo>
                <a:lnTo>
                  <a:pt x="933540" y="843757"/>
                </a:lnTo>
                <a:lnTo>
                  <a:pt x="931547" y="847329"/>
                </a:lnTo>
                <a:lnTo>
                  <a:pt x="929554" y="849710"/>
                </a:lnTo>
                <a:lnTo>
                  <a:pt x="928757" y="850107"/>
                </a:lnTo>
                <a:lnTo>
                  <a:pt x="927960" y="850504"/>
                </a:lnTo>
                <a:lnTo>
                  <a:pt x="926764" y="850107"/>
                </a:lnTo>
                <a:lnTo>
                  <a:pt x="925568" y="849710"/>
                </a:lnTo>
                <a:lnTo>
                  <a:pt x="924372" y="848123"/>
                </a:lnTo>
                <a:lnTo>
                  <a:pt x="923575" y="846535"/>
                </a:lnTo>
                <a:lnTo>
                  <a:pt x="921582" y="842963"/>
                </a:lnTo>
                <a:lnTo>
                  <a:pt x="920386" y="837407"/>
                </a:lnTo>
                <a:lnTo>
                  <a:pt x="918791" y="831057"/>
                </a:lnTo>
                <a:lnTo>
                  <a:pt x="917596" y="823516"/>
                </a:lnTo>
                <a:lnTo>
                  <a:pt x="917197" y="815182"/>
                </a:lnTo>
                <a:lnTo>
                  <a:pt x="916798" y="806054"/>
                </a:lnTo>
                <a:lnTo>
                  <a:pt x="917197" y="798116"/>
                </a:lnTo>
                <a:lnTo>
                  <a:pt x="917596" y="790576"/>
                </a:lnTo>
                <a:lnTo>
                  <a:pt x="918393" y="783829"/>
                </a:lnTo>
                <a:lnTo>
                  <a:pt x="919987" y="777479"/>
                </a:lnTo>
                <a:lnTo>
                  <a:pt x="921183" y="772319"/>
                </a:lnTo>
                <a:lnTo>
                  <a:pt x="922379" y="767954"/>
                </a:lnTo>
                <a:lnTo>
                  <a:pt x="924372" y="764779"/>
                </a:lnTo>
                <a:lnTo>
                  <a:pt x="925169" y="763588"/>
                </a:lnTo>
                <a:lnTo>
                  <a:pt x="926365" y="763191"/>
                </a:lnTo>
                <a:lnTo>
                  <a:pt x="923176" y="759619"/>
                </a:lnTo>
                <a:lnTo>
                  <a:pt x="920785" y="756444"/>
                </a:lnTo>
                <a:lnTo>
                  <a:pt x="918393" y="752476"/>
                </a:lnTo>
                <a:lnTo>
                  <a:pt x="916798" y="748507"/>
                </a:lnTo>
                <a:lnTo>
                  <a:pt x="915204" y="744538"/>
                </a:lnTo>
                <a:lnTo>
                  <a:pt x="914407" y="739776"/>
                </a:lnTo>
                <a:lnTo>
                  <a:pt x="913609" y="735807"/>
                </a:lnTo>
                <a:lnTo>
                  <a:pt x="913211" y="731044"/>
                </a:lnTo>
                <a:lnTo>
                  <a:pt x="912812" y="727076"/>
                </a:lnTo>
                <a:lnTo>
                  <a:pt x="912812" y="721916"/>
                </a:lnTo>
                <a:lnTo>
                  <a:pt x="913609" y="712391"/>
                </a:lnTo>
                <a:lnTo>
                  <a:pt x="915204" y="703263"/>
                </a:lnTo>
                <a:lnTo>
                  <a:pt x="917197" y="694135"/>
                </a:lnTo>
                <a:lnTo>
                  <a:pt x="920386" y="685007"/>
                </a:lnTo>
                <a:lnTo>
                  <a:pt x="923575" y="676672"/>
                </a:lnTo>
                <a:lnTo>
                  <a:pt x="927162" y="668735"/>
                </a:lnTo>
                <a:lnTo>
                  <a:pt x="930750" y="661988"/>
                </a:lnTo>
                <a:lnTo>
                  <a:pt x="934337" y="656035"/>
                </a:lnTo>
                <a:lnTo>
                  <a:pt x="937526" y="651272"/>
                </a:lnTo>
                <a:lnTo>
                  <a:pt x="940715" y="647700"/>
                </a:lnTo>
                <a:lnTo>
                  <a:pt x="943107" y="646113"/>
                </a:lnTo>
                <a:lnTo>
                  <a:pt x="955862" y="639763"/>
                </a:lnTo>
                <a:lnTo>
                  <a:pt x="968219" y="634604"/>
                </a:lnTo>
                <a:lnTo>
                  <a:pt x="980178" y="630238"/>
                </a:lnTo>
                <a:lnTo>
                  <a:pt x="992535" y="627063"/>
                </a:lnTo>
                <a:lnTo>
                  <a:pt x="1004493" y="624285"/>
                </a:lnTo>
                <a:lnTo>
                  <a:pt x="1016053" y="622300"/>
                </a:lnTo>
                <a:lnTo>
                  <a:pt x="1027214" y="621110"/>
                </a:lnTo>
                <a:lnTo>
                  <a:pt x="1038375" y="620713"/>
                </a:lnTo>
                <a:close/>
                <a:moveTo>
                  <a:pt x="1043186" y="515586"/>
                </a:moveTo>
                <a:lnTo>
                  <a:pt x="1022934" y="515983"/>
                </a:lnTo>
                <a:lnTo>
                  <a:pt x="1002682" y="516777"/>
                </a:lnTo>
                <a:lnTo>
                  <a:pt x="982827" y="518364"/>
                </a:lnTo>
                <a:lnTo>
                  <a:pt x="962972" y="519952"/>
                </a:lnTo>
                <a:lnTo>
                  <a:pt x="943514" y="521937"/>
                </a:lnTo>
                <a:lnTo>
                  <a:pt x="924056" y="525113"/>
                </a:lnTo>
                <a:lnTo>
                  <a:pt x="904598" y="527891"/>
                </a:lnTo>
                <a:lnTo>
                  <a:pt x="885140" y="531861"/>
                </a:lnTo>
                <a:lnTo>
                  <a:pt x="866476" y="535830"/>
                </a:lnTo>
                <a:lnTo>
                  <a:pt x="847812" y="540594"/>
                </a:lnTo>
                <a:lnTo>
                  <a:pt x="829148" y="545754"/>
                </a:lnTo>
                <a:lnTo>
                  <a:pt x="810485" y="550914"/>
                </a:lnTo>
                <a:lnTo>
                  <a:pt x="792218" y="556869"/>
                </a:lnTo>
                <a:lnTo>
                  <a:pt x="774348" y="563220"/>
                </a:lnTo>
                <a:lnTo>
                  <a:pt x="756082" y="569968"/>
                </a:lnTo>
                <a:lnTo>
                  <a:pt x="738609" y="577113"/>
                </a:lnTo>
                <a:lnTo>
                  <a:pt x="721137" y="585449"/>
                </a:lnTo>
                <a:lnTo>
                  <a:pt x="704061" y="593388"/>
                </a:lnTo>
                <a:lnTo>
                  <a:pt x="686986" y="601724"/>
                </a:lnTo>
                <a:lnTo>
                  <a:pt x="670308" y="610457"/>
                </a:lnTo>
                <a:lnTo>
                  <a:pt x="653630" y="619587"/>
                </a:lnTo>
                <a:lnTo>
                  <a:pt x="637745" y="629114"/>
                </a:lnTo>
                <a:lnTo>
                  <a:pt x="621861" y="639037"/>
                </a:lnTo>
                <a:lnTo>
                  <a:pt x="605977" y="649755"/>
                </a:lnTo>
                <a:lnTo>
                  <a:pt x="590490" y="660473"/>
                </a:lnTo>
                <a:lnTo>
                  <a:pt x="575400" y="671190"/>
                </a:lnTo>
                <a:lnTo>
                  <a:pt x="559913" y="682702"/>
                </a:lnTo>
                <a:lnTo>
                  <a:pt x="545617" y="694610"/>
                </a:lnTo>
                <a:lnTo>
                  <a:pt x="531322" y="706519"/>
                </a:lnTo>
                <a:lnTo>
                  <a:pt x="517026" y="719221"/>
                </a:lnTo>
                <a:lnTo>
                  <a:pt x="503525" y="731924"/>
                </a:lnTo>
                <a:lnTo>
                  <a:pt x="490023" y="745023"/>
                </a:lnTo>
                <a:lnTo>
                  <a:pt x="476919" y="758520"/>
                </a:lnTo>
                <a:lnTo>
                  <a:pt x="464212" y="772413"/>
                </a:lnTo>
                <a:lnTo>
                  <a:pt x="451504" y="786306"/>
                </a:lnTo>
                <a:lnTo>
                  <a:pt x="439591" y="800596"/>
                </a:lnTo>
                <a:lnTo>
                  <a:pt x="427678" y="815680"/>
                </a:lnTo>
                <a:lnTo>
                  <a:pt x="416162" y="830368"/>
                </a:lnTo>
                <a:lnTo>
                  <a:pt x="405441" y="845452"/>
                </a:lnTo>
                <a:lnTo>
                  <a:pt x="394322" y="860933"/>
                </a:lnTo>
                <a:lnTo>
                  <a:pt x="383997" y="876811"/>
                </a:lnTo>
                <a:lnTo>
                  <a:pt x="374070" y="892689"/>
                </a:lnTo>
                <a:lnTo>
                  <a:pt x="364539" y="908964"/>
                </a:lnTo>
                <a:lnTo>
                  <a:pt x="355009" y="925636"/>
                </a:lnTo>
                <a:lnTo>
                  <a:pt x="346272" y="941911"/>
                </a:lnTo>
                <a:lnTo>
                  <a:pt x="337933" y="959377"/>
                </a:lnTo>
                <a:lnTo>
                  <a:pt x="329594" y="976048"/>
                </a:lnTo>
                <a:lnTo>
                  <a:pt x="322049" y="993911"/>
                </a:lnTo>
                <a:lnTo>
                  <a:pt x="314901" y="1011377"/>
                </a:lnTo>
                <a:lnTo>
                  <a:pt x="308151" y="1029240"/>
                </a:lnTo>
                <a:lnTo>
                  <a:pt x="301797" y="1047500"/>
                </a:lnTo>
                <a:lnTo>
                  <a:pt x="295840" y="1065362"/>
                </a:lnTo>
                <a:lnTo>
                  <a:pt x="290678" y="1084019"/>
                </a:lnTo>
                <a:lnTo>
                  <a:pt x="285516" y="1102676"/>
                </a:lnTo>
                <a:lnTo>
                  <a:pt x="280751" y="1121729"/>
                </a:lnTo>
                <a:lnTo>
                  <a:pt x="276780" y="1140783"/>
                </a:lnTo>
                <a:lnTo>
                  <a:pt x="272809" y="1159440"/>
                </a:lnTo>
                <a:lnTo>
                  <a:pt x="270029" y="1178890"/>
                </a:lnTo>
                <a:lnTo>
                  <a:pt x="266852" y="1198341"/>
                </a:lnTo>
                <a:lnTo>
                  <a:pt x="264867" y="1218188"/>
                </a:lnTo>
                <a:lnTo>
                  <a:pt x="263278" y="1237639"/>
                </a:lnTo>
                <a:lnTo>
                  <a:pt x="261690" y="1257883"/>
                </a:lnTo>
                <a:lnTo>
                  <a:pt x="260896" y="1277731"/>
                </a:lnTo>
                <a:lnTo>
                  <a:pt x="260498" y="1297975"/>
                </a:lnTo>
                <a:lnTo>
                  <a:pt x="260896" y="1318220"/>
                </a:lnTo>
                <a:lnTo>
                  <a:pt x="261690" y="1338067"/>
                </a:lnTo>
                <a:lnTo>
                  <a:pt x="263278" y="1357915"/>
                </a:lnTo>
                <a:lnTo>
                  <a:pt x="264867" y="1377763"/>
                </a:lnTo>
                <a:lnTo>
                  <a:pt x="266852" y="1397213"/>
                </a:lnTo>
                <a:lnTo>
                  <a:pt x="270029" y="1416664"/>
                </a:lnTo>
                <a:lnTo>
                  <a:pt x="272809" y="1436114"/>
                </a:lnTo>
                <a:lnTo>
                  <a:pt x="276780" y="1455168"/>
                </a:lnTo>
                <a:lnTo>
                  <a:pt x="280751" y="1474222"/>
                </a:lnTo>
                <a:lnTo>
                  <a:pt x="285516" y="1493275"/>
                </a:lnTo>
                <a:lnTo>
                  <a:pt x="290678" y="1511535"/>
                </a:lnTo>
                <a:lnTo>
                  <a:pt x="295840" y="1530192"/>
                </a:lnTo>
                <a:lnTo>
                  <a:pt x="301797" y="1548452"/>
                </a:lnTo>
                <a:lnTo>
                  <a:pt x="308151" y="1566314"/>
                </a:lnTo>
                <a:lnTo>
                  <a:pt x="314901" y="1584177"/>
                </a:lnTo>
                <a:lnTo>
                  <a:pt x="322049" y="1602040"/>
                </a:lnTo>
                <a:lnTo>
                  <a:pt x="329594" y="1619109"/>
                </a:lnTo>
                <a:lnTo>
                  <a:pt x="337933" y="1636575"/>
                </a:lnTo>
                <a:lnTo>
                  <a:pt x="346272" y="1653247"/>
                </a:lnTo>
                <a:lnTo>
                  <a:pt x="355009" y="1670316"/>
                </a:lnTo>
                <a:lnTo>
                  <a:pt x="364539" y="1686591"/>
                </a:lnTo>
                <a:lnTo>
                  <a:pt x="374070" y="1703262"/>
                </a:lnTo>
                <a:lnTo>
                  <a:pt x="383997" y="1719140"/>
                </a:lnTo>
                <a:lnTo>
                  <a:pt x="394322" y="1734622"/>
                </a:lnTo>
                <a:lnTo>
                  <a:pt x="405441" y="1750500"/>
                </a:lnTo>
                <a:lnTo>
                  <a:pt x="416162" y="1765584"/>
                </a:lnTo>
                <a:lnTo>
                  <a:pt x="427678" y="1780271"/>
                </a:lnTo>
                <a:lnTo>
                  <a:pt x="439591" y="1794958"/>
                </a:lnTo>
                <a:lnTo>
                  <a:pt x="451504" y="1809248"/>
                </a:lnTo>
                <a:lnTo>
                  <a:pt x="464212" y="1823142"/>
                </a:lnTo>
                <a:lnTo>
                  <a:pt x="476919" y="1837035"/>
                </a:lnTo>
                <a:lnTo>
                  <a:pt x="490023" y="1850531"/>
                </a:lnTo>
                <a:lnTo>
                  <a:pt x="503525" y="1863631"/>
                </a:lnTo>
                <a:lnTo>
                  <a:pt x="517026" y="1876333"/>
                </a:lnTo>
                <a:lnTo>
                  <a:pt x="531322" y="1889035"/>
                </a:lnTo>
                <a:lnTo>
                  <a:pt x="545617" y="1900944"/>
                </a:lnTo>
                <a:lnTo>
                  <a:pt x="559913" y="1912852"/>
                </a:lnTo>
                <a:lnTo>
                  <a:pt x="575400" y="1923967"/>
                </a:lnTo>
                <a:lnTo>
                  <a:pt x="590490" y="1935479"/>
                </a:lnTo>
                <a:lnTo>
                  <a:pt x="605977" y="1945799"/>
                </a:lnTo>
                <a:lnTo>
                  <a:pt x="621861" y="1956517"/>
                </a:lnTo>
                <a:lnTo>
                  <a:pt x="637745" y="1966044"/>
                </a:lnTo>
                <a:lnTo>
                  <a:pt x="653630" y="1975968"/>
                </a:lnTo>
                <a:lnTo>
                  <a:pt x="670308" y="1985097"/>
                </a:lnTo>
                <a:lnTo>
                  <a:pt x="686986" y="1994227"/>
                </a:lnTo>
                <a:lnTo>
                  <a:pt x="704061" y="2002563"/>
                </a:lnTo>
                <a:lnTo>
                  <a:pt x="721137" y="2010502"/>
                </a:lnTo>
                <a:lnTo>
                  <a:pt x="738609" y="2018044"/>
                </a:lnTo>
                <a:lnTo>
                  <a:pt x="756082" y="2025189"/>
                </a:lnTo>
                <a:lnTo>
                  <a:pt x="774348" y="2032335"/>
                </a:lnTo>
                <a:lnTo>
                  <a:pt x="792218" y="2038686"/>
                </a:lnTo>
                <a:lnTo>
                  <a:pt x="810485" y="2044640"/>
                </a:lnTo>
                <a:lnTo>
                  <a:pt x="829148" y="2050197"/>
                </a:lnTo>
                <a:lnTo>
                  <a:pt x="847812" y="2055358"/>
                </a:lnTo>
                <a:lnTo>
                  <a:pt x="866476" y="2059724"/>
                </a:lnTo>
                <a:lnTo>
                  <a:pt x="885140" y="2064091"/>
                </a:lnTo>
                <a:lnTo>
                  <a:pt x="904598" y="2067266"/>
                </a:lnTo>
                <a:lnTo>
                  <a:pt x="924056" y="2070839"/>
                </a:lnTo>
                <a:lnTo>
                  <a:pt x="943514" y="2073220"/>
                </a:lnTo>
                <a:lnTo>
                  <a:pt x="962972" y="2075999"/>
                </a:lnTo>
                <a:lnTo>
                  <a:pt x="982827" y="2077587"/>
                </a:lnTo>
                <a:lnTo>
                  <a:pt x="1002682" y="2078778"/>
                </a:lnTo>
                <a:lnTo>
                  <a:pt x="1022934" y="2079572"/>
                </a:lnTo>
                <a:lnTo>
                  <a:pt x="1043186" y="2079572"/>
                </a:lnTo>
                <a:lnTo>
                  <a:pt x="1063041" y="2079572"/>
                </a:lnTo>
                <a:lnTo>
                  <a:pt x="1083293" y="2078778"/>
                </a:lnTo>
                <a:lnTo>
                  <a:pt x="1103148" y="2077587"/>
                </a:lnTo>
                <a:lnTo>
                  <a:pt x="1122606" y="2075999"/>
                </a:lnTo>
                <a:lnTo>
                  <a:pt x="1142064" y="2073220"/>
                </a:lnTo>
                <a:lnTo>
                  <a:pt x="1161919" y="2070839"/>
                </a:lnTo>
                <a:lnTo>
                  <a:pt x="1180980" y="2067266"/>
                </a:lnTo>
                <a:lnTo>
                  <a:pt x="1200438" y="2064091"/>
                </a:lnTo>
                <a:lnTo>
                  <a:pt x="1219499" y="2059724"/>
                </a:lnTo>
                <a:lnTo>
                  <a:pt x="1237766" y="2055358"/>
                </a:lnTo>
                <a:lnTo>
                  <a:pt x="1256827" y="2050197"/>
                </a:lnTo>
                <a:lnTo>
                  <a:pt x="1275093" y="2044640"/>
                </a:lnTo>
                <a:lnTo>
                  <a:pt x="1293757" y="2038686"/>
                </a:lnTo>
                <a:lnTo>
                  <a:pt x="1311627" y="2032335"/>
                </a:lnTo>
                <a:lnTo>
                  <a:pt x="1329496" y="2025189"/>
                </a:lnTo>
                <a:lnTo>
                  <a:pt x="1347366" y="2018044"/>
                </a:lnTo>
                <a:lnTo>
                  <a:pt x="1364441" y="2010502"/>
                </a:lnTo>
                <a:lnTo>
                  <a:pt x="1381914" y="2002563"/>
                </a:lnTo>
                <a:lnTo>
                  <a:pt x="1398592" y="1994227"/>
                </a:lnTo>
                <a:lnTo>
                  <a:pt x="1415667" y="1985097"/>
                </a:lnTo>
                <a:lnTo>
                  <a:pt x="1431949" y="1975968"/>
                </a:lnTo>
                <a:lnTo>
                  <a:pt x="1447833" y="1966044"/>
                </a:lnTo>
                <a:lnTo>
                  <a:pt x="1464114" y="1956517"/>
                </a:lnTo>
                <a:lnTo>
                  <a:pt x="1479998" y="1945799"/>
                </a:lnTo>
                <a:lnTo>
                  <a:pt x="1495088" y="1935479"/>
                </a:lnTo>
                <a:lnTo>
                  <a:pt x="1510575" y="1923967"/>
                </a:lnTo>
                <a:lnTo>
                  <a:pt x="1525665" y="1912852"/>
                </a:lnTo>
                <a:lnTo>
                  <a:pt x="1539960" y="1900944"/>
                </a:lnTo>
                <a:lnTo>
                  <a:pt x="1554256" y="1889035"/>
                </a:lnTo>
                <a:lnTo>
                  <a:pt x="1568551" y="1876333"/>
                </a:lnTo>
                <a:lnTo>
                  <a:pt x="1582053" y="1863631"/>
                </a:lnTo>
                <a:lnTo>
                  <a:pt x="1595555" y="1850531"/>
                </a:lnTo>
                <a:lnTo>
                  <a:pt x="1608659" y="1837035"/>
                </a:lnTo>
                <a:lnTo>
                  <a:pt x="1621763" y="1823142"/>
                </a:lnTo>
                <a:lnTo>
                  <a:pt x="1634073" y="1809248"/>
                </a:lnTo>
                <a:lnTo>
                  <a:pt x="1646383" y="1794958"/>
                </a:lnTo>
                <a:lnTo>
                  <a:pt x="1657899" y="1780271"/>
                </a:lnTo>
                <a:lnTo>
                  <a:pt x="1669415" y="1765584"/>
                </a:lnTo>
                <a:lnTo>
                  <a:pt x="1680534" y="1750500"/>
                </a:lnTo>
                <a:lnTo>
                  <a:pt x="1691256" y="1734622"/>
                </a:lnTo>
                <a:lnTo>
                  <a:pt x="1701581" y="1719140"/>
                </a:lnTo>
                <a:lnTo>
                  <a:pt x="1711508" y="1703262"/>
                </a:lnTo>
                <a:lnTo>
                  <a:pt x="1721436" y="1686591"/>
                </a:lnTo>
                <a:lnTo>
                  <a:pt x="1730569" y="1670316"/>
                </a:lnTo>
                <a:lnTo>
                  <a:pt x="1739305" y="1653247"/>
                </a:lnTo>
                <a:lnTo>
                  <a:pt x="1748041" y="1636575"/>
                </a:lnTo>
                <a:lnTo>
                  <a:pt x="1755983" y="1619109"/>
                </a:lnTo>
                <a:lnTo>
                  <a:pt x="1763529" y="1602040"/>
                </a:lnTo>
                <a:lnTo>
                  <a:pt x="1770676" y="1584177"/>
                </a:lnTo>
                <a:lnTo>
                  <a:pt x="1777427" y="1566314"/>
                </a:lnTo>
                <a:lnTo>
                  <a:pt x="1783781" y="1548452"/>
                </a:lnTo>
                <a:lnTo>
                  <a:pt x="1789737" y="1530192"/>
                </a:lnTo>
                <a:lnTo>
                  <a:pt x="1795694" y="1511535"/>
                </a:lnTo>
                <a:lnTo>
                  <a:pt x="1800459" y="1493275"/>
                </a:lnTo>
                <a:lnTo>
                  <a:pt x="1804827" y="1474222"/>
                </a:lnTo>
                <a:lnTo>
                  <a:pt x="1809195" y="1455168"/>
                </a:lnTo>
                <a:lnTo>
                  <a:pt x="1812769" y="1436114"/>
                </a:lnTo>
                <a:lnTo>
                  <a:pt x="1816343" y="1416664"/>
                </a:lnTo>
                <a:lnTo>
                  <a:pt x="1818726" y="1397213"/>
                </a:lnTo>
                <a:lnTo>
                  <a:pt x="1820711" y="1377763"/>
                </a:lnTo>
                <a:lnTo>
                  <a:pt x="1823094" y="1357915"/>
                </a:lnTo>
                <a:lnTo>
                  <a:pt x="1824285" y="1338067"/>
                </a:lnTo>
                <a:lnTo>
                  <a:pt x="1824682" y="1318220"/>
                </a:lnTo>
                <a:lnTo>
                  <a:pt x="1825079" y="1297975"/>
                </a:lnTo>
                <a:lnTo>
                  <a:pt x="1824682" y="1277731"/>
                </a:lnTo>
                <a:lnTo>
                  <a:pt x="1824285" y="1257883"/>
                </a:lnTo>
                <a:lnTo>
                  <a:pt x="1823094" y="1237639"/>
                </a:lnTo>
                <a:lnTo>
                  <a:pt x="1820711" y="1218188"/>
                </a:lnTo>
                <a:lnTo>
                  <a:pt x="1818726" y="1198341"/>
                </a:lnTo>
                <a:lnTo>
                  <a:pt x="1816343" y="1178890"/>
                </a:lnTo>
                <a:lnTo>
                  <a:pt x="1812769" y="1159440"/>
                </a:lnTo>
                <a:lnTo>
                  <a:pt x="1809195" y="1140783"/>
                </a:lnTo>
                <a:lnTo>
                  <a:pt x="1804827" y="1121729"/>
                </a:lnTo>
                <a:lnTo>
                  <a:pt x="1800459" y="1102676"/>
                </a:lnTo>
                <a:lnTo>
                  <a:pt x="1795694" y="1084019"/>
                </a:lnTo>
                <a:lnTo>
                  <a:pt x="1789737" y="1065362"/>
                </a:lnTo>
                <a:lnTo>
                  <a:pt x="1783781" y="1047500"/>
                </a:lnTo>
                <a:lnTo>
                  <a:pt x="1777427" y="1029240"/>
                </a:lnTo>
                <a:lnTo>
                  <a:pt x="1770676" y="1011377"/>
                </a:lnTo>
                <a:lnTo>
                  <a:pt x="1763529" y="993911"/>
                </a:lnTo>
                <a:lnTo>
                  <a:pt x="1755983" y="976048"/>
                </a:lnTo>
                <a:lnTo>
                  <a:pt x="1748041" y="959377"/>
                </a:lnTo>
                <a:lnTo>
                  <a:pt x="1739305" y="941911"/>
                </a:lnTo>
                <a:lnTo>
                  <a:pt x="1730569" y="925636"/>
                </a:lnTo>
                <a:lnTo>
                  <a:pt x="1721436" y="908964"/>
                </a:lnTo>
                <a:lnTo>
                  <a:pt x="1711508" y="892689"/>
                </a:lnTo>
                <a:lnTo>
                  <a:pt x="1701581" y="876811"/>
                </a:lnTo>
                <a:lnTo>
                  <a:pt x="1691256" y="860933"/>
                </a:lnTo>
                <a:lnTo>
                  <a:pt x="1680534" y="845452"/>
                </a:lnTo>
                <a:lnTo>
                  <a:pt x="1669415" y="830368"/>
                </a:lnTo>
                <a:lnTo>
                  <a:pt x="1657899" y="815680"/>
                </a:lnTo>
                <a:lnTo>
                  <a:pt x="1646383" y="800596"/>
                </a:lnTo>
                <a:lnTo>
                  <a:pt x="1634073" y="786306"/>
                </a:lnTo>
                <a:lnTo>
                  <a:pt x="1621763" y="772413"/>
                </a:lnTo>
                <a:lnTo>
                  <a:pt x="1608659" y="758520"/>
                </a:lnTo>
                <a:lnTo>
                  <a:pt x="1595555" y="745023"/>
                </a:lnTo>
                <a:lnTo>
                  <a:pt x="1582053" y="731924"/>
                </a:lnTo>
                <a:lnTo>
                  <a:pt x="1568551" y="719221"/>
                </a:lnTo>
                <a:lnTo>
                  <a:pt x="1554256" y="706519"/>
                </a:lnTo>
                <a:lnTo>
                  <a:pt x="1539960" y="694610"/>
                </a:lnTo>
                <a:lnTo>
                  <a:pt x="1525665" y="682702"/>
                </a:lnTo>
                <a:lnTo>
                  <a:pt x="1510575" y="671190"/>
                </a:lnTo>
                <a:lnTo>
                  <a:pt x="1495088" y="660473"/>
                </a:lnTo>
                <a:lnTo>
                  <a:pt x="1479998" y="649755"/>
                </a:lnTo>
                <a:lnTo>
                  <a:pt x="1464114" y="639037"/>
                </a:lnTo>
                <a:lnTo>
                  <a:pt x="1447833" y="629114"/>
                </a:lnTo>
                <a:lnTo>
                  <a:pt x="1431949" y="619587"/>
                </a:lnTo>
                <a:lnTo>
                  <a:pt x="1415667" y="610457"/>
                </a:lnTo>
                <a:lnTo>
                  <a:pt x="1398592" y="601724"/>
                </a:lnTo>
                <a:lnTo>
                  <a:pt x="1381914" y="593388"/>
                </a:lnTo>
                <a:lnTo>
                  <a:pt x="1364441" y="585449"/>
                </a:lnTo>
                <a:lnTo>
                  <a:pt x="1347366" y="577113"/>
                </a:lnTo>
                <a:lnTo>
                  <a:pt x="1329496" y="569968"/>
                </a:lnTo>
                <a:lnTo>
                  <a:pt x="1311627" y="563220"/>
                </a:lnTo>
                <a:lnTo>
                  <a:pt x="1293757" y="556869"/>
                </a:lnTo>
                <a:lnTo>
                  <a:pt x="1275093" y="550914"/>
                </a:lnTo>
                <a:lnTo>
                  <a:pt x="1256827" y="545754"/>
                </a:lnTo>
                <a:lnTo>
                  <a:pt x="1237766" y="540594"/>
                </a:lnTo>
                <a:lnTo>
                  <a:pt x="1219499" y="535830"/>
                </a:lnTo>
                <a:lnTo>
                  <a:pt x="1200438" y="531861"/>
                </a:lnTo>
                <a:lnTo>
                  <a:pt x="1180980" y="527891"/>
                </a:lnTo>
                <a:lnTo>
                  <a:pt x="1161919" y="525113"/>
                </a:lnTo>
                <a:lnTo>
                  <a:pt x="1142064" y="521937"/>
                </a:lnTo>
                <a:lnTo>
                  <a:pt x="1122606" y="519952"/>
                </a:lnTo>
                <a:lnTo>
                  <a:pt x="1103148" y="518364"/>
                </a:lnTo>
                <a:lnTo>
                  <a:pt x="1083293" y="516777"/>
                </a:lnTo>
                <a:lnTo>
                  <a:pt x="1063041" y="515983"/>
                </a:lnTo>
                <a:lnTo>
                  <a:pt x="1043186" y="515586"/>
                </a:lnTo>
                <a:close/>
                <a:moveTo>
                  <a:pt x="803734" y="280988"/>
                </a:moveTo>
                <a:lnTo>
                  <a:pt x="862902" y="391340"/>
                </a:lnTo>
                <a:lnTo>
                  <a:pt x="884743" y="387371"/>
                </a:lnTo>
                <a:lnTo>
                  <a:pt x="906980" y="383798"/>
                </a:lnTo>
                <a:lnTo>
                  <a:pt x="929218" y="380622"/>
                </a:lnTo>
                <a:lnTo>
                  <a:pt x="951456" y="378241"/>
                </a:lnTo>
                <a:lnTo>
                  <a:pt x="974488" y="376256"/>
                </a:lnTo>
                <a:lnTo>
                  <a:pt x="997122" y="374668"/>
                </a:lnTo>
                <a:lnTo>
                  <a:pt x="1019757" y="373874"/>
                </a:lnTo>
                <a:lnTo>
                  <a:pt x="1043186" y="373477"/>
                </a:lnTo>
                <a:lnTo>
                  <a:pt x="1059865" y="373874"/>
                </a:lnTo>
                <a:lnTo>
                  <a:pt x="1076940" y="374271"/>
                </a:lnTo>
                <a:lnTo>
                  <a:pt x="1093618" y="375462"/>
                </a:lnTo>
                <a:lnTo>
                  <a:pt x="1110693" y="376256"/>
                </a:lnTo>
                <a:lnTo>
                  <a:pt x="1127372" y="377844"/>
                </a:lnTo>
                <a:lnTo>
                  <a:pt x="1144050" y="379432"/>
                </a:lnTo>
                <a:lnTo>
                  <a:pt x="1160331" y="381019"/>
                </a:lnTo>
                <a:lnTo>
                  <a:pt x="1176612" y="383798"/>
                </a:lnTo>
                <a:lnTo>
                  <a:pt x="1193291" y="386180"/>
                </a:lnTo>
                <a:lnTo>
                  <a:pt x="1209572" y="388958"/>
                </a:lnTo>
                <a:lnTo>
                  <a:pt x="1225853" y="392134"/>
                </a:lnTo>
                <a:lnTo>
                  <a:pt x="1241737" y="395310"/>
                </a:lnTo>
                <a:lnTo>
                  <a:pt x="1257621" y="399279"/>
                </a:lnTo>
                <a:lnTo>
                  <a:pt x="1273505" y="403249"/>
                </a:lnTo>
                <a:lnTo>
                  <a:pt x="1289389" y="407218"/>
                </a:lnTo>
                <a:lnTo>
                  <a:pt x="1304876" y="411982"/>
                </a:lnTo>
                <a:lnTo>
                  <a:pt x="1370398" y="304805"/>
                </a:lnTo>
                <a:lnTo>
                  <a:pt x="1611439" y="417142"/>
                </a:lnTo>
                <a:lnTo>
                  <a:pt x="1570140" y="539800"/>
                </a:lnTo>
                <a:lnTo>
                  <a:pt x="1592775" y="555678"/>
                </a:lnTo>
                <a:lnTo>
                  <a:pt x="1614615" y="572747"/>
                </a:lnTo>
                <a:lnTo>
                  <a:pt x="1636059" y="589815"/>
                </a:lnTo>
                <a:lnTo>
                  <a:pt x="1656708" y="608075"/>
                </a:lnTo>
                <a:lnTo>
                  <a:pt x="1676960" y="626732"/>
                </a:lnTo>
                <a:lnTo>
                  <a:pt x="1696815" y="645389"/>
                </a:lnTo>
                <a:lnTo>
                  <a:pt x="1715876" y="665236"/>
                </a:lnTo>
                <a:lnTo>
                  <a:pt x="1734540" y="685481"/>
                </a:lnTo>
                <a:lnTo>
                  <a:pt x="1752410" y="706519"/>
                </a:lnTo>
                <a:lnTo>
                  <a:pt x="1769882" y="728351"/>
                </a:lnTo>
                <a:lnTo>
                  <a:pt x="1786560" y="750184"/>
                </a:lnTo>
                <a:lnTo>
                  <a:pt x="1802841" y="772413"/>
                </a:lnTo>
                <a:lnTo>
                  <a:pt x="1818329" y="795436"/>
                </a:lnTo>
                <a:lnTo>
                  <a:pt x="1832624" y="818856"/>
                </a:lnTo>
                <a:lnTo>
                  <a:pt x="1846920" y="842673"/>
                </a:lnTo>
                <a:lnTo>
                  <a:pt x="1860024" y="866887"/>
                </a:lnTo>
                <a:lnTo>
                  <a:pt x="1994642" y="834337"/>
                </a:lnTo>
                <a:lnTo>
                  <a:pt x="2085975" y="1084019"/>
                </a:lnTo>
                <a:lnTo>
                  <a:pt x="1954931" y="1149516"/>
                </a:lnTo>
                <a:lnTo>
                  <a:pt x="1958108" y="1167776"/>
                </a:lnTo>
                <a:lnTo>
                  <a:pt x="1960491" y="1185638"/>
                </a:lnTo>
                <a:lnTo>
                  <a:pt x="1962476" y="1204295"/>
                </a:lnTo>
                <a:lnTo>
                  <a:pt x="1964462" y="1222952"/>
                </a:lnTo>
                <a:lnTo>
                  <a:pt x="1965653" y="1241212"/>
                </a:lnTo>
                <a:lnTo>
                  <a:pt x="1966447" y="1259868"/>
                </a:lnTo>
                <a:lnTo>
                  <a:pt x="1967242" y="1278922"/>
                </a:lnTo>
                <a:lnTo>
                  <a:pt x="1967242" y="1297975"/>
                </a:lnTo>
                <a:lnTo>
                  <a:pt x="1967242" y="1315441"/>
                </a:lnTo>
                <a:lnTo>
                  <a:pt x="1966845" y="1332907"/>
                </a:lnTo>
                <a:lnTo>
                  <a:pt x="1966050" y="1349976"/>
                </a:lnTo>
                <a:lnTo>
                  <a:pt x="1964859" y="1367839"/>
                </a:lnTo>
                <a:lnTo>
                  <a:pt x="1962873" y="1385305"/>
                </a:lnTo>
                <a:lnTo>
                  <a:pt x="1961285" y="1401977"/>
                </a:lnTo>
                <a:lnTo>
                  <a:pt x="1959300" y="1419442"/>
                </a:lnTo>
                <a:lnTo>
                  <a:pt x="1957314" y="1436114"/>
                </a:lnTo>
                <a:lnTo>
                  <a:pt x="1954137" y="1453183"/>
                </a:lnTo>
                <a:lnTo>
                  <a:pt x="1951357" y="1469855"/>
                </a:lnTo>
                <a:lnTo>
                  <a:pt x="1947784" y="1486527"/>
                </a:lnTo>
                <a:lnTo>
                  <a:pt x="1944210" y="1503199"/>
                </a:lnTo>
                <a:lnTo>
                  <a:pt x="1940239" y="1519871"/>
                </a:lnTo>
                <a:lnTo>
                  <a:pt x="1935871" y="1535749"/>
                </a:lnTo>
                <a:lnTo>
                  <a:pt x="1931899" y="1552024"/>
                </a:lnTo>
                <a:lnTo>
                  <a:pt x="1926737" y="1568299"/>
                </a:lnTo>
                <a:lnTo>
                  <a:pt x="2061355" y="1650468"/>
                </a:lnTo>
                <a:lnTo>
                  <a:pt x="1949372" y="1891020"/>
                </a:lnTo>
                <a:lnTo>
                  <a:pt x="1791723" y="1838623"/>
                </a:lnTo>
                <a:lnTo>
                  <a:pt x="1776633" y="1859264"/>
                </a:lnTo>
                <a:lnTo>
                  <a:pt x="1761146" y="1879112"/>
                </a:lnTo>
                <a:lnTo>
                  <a:pt x="1744468" y="1898165"/>
                </a:lnTo>
                <a:lnTo>
                  <a:pt x="1728186" y="1917219"/>
                </a:lnTo>
                <a:lnTo>
                  <a:pt x="1710714" y="1935876"/>
                </a:lnTo>
                <a:lnTo>
                  <a:pt x="1693241" y="1954135"/>
                </a:lnTo>
                <a:lnTo>
                  <a:pt x="1674975" y="1971204"/>
                </a:lnTo>
                <a:lnTo>
                  <a:pt x="1655914" y="1988670"/>
                </a:lnTo>
                <a:lnTo>
                  <a:pt x="1636853" y="2004945"/>
                </a:lnTo>
                <a:lnTo>
                  <a:pt x="1616998" y="2021220"/>
                </a:lnTo>
                <a:lnTo>
                  <a:pt x="1597143" y="2036701"/>
                </a:lnTo>
                <a:lnTo>
                  <a:pt x="1576494" y="2051388"/>
                </a:lnTo>
                <a:lnTo>
                  <a:pt x="1555844" y="2066075"/>
                </a:lnTo>
                <a:lnTo>
                  <a:pt x="1534401" y="2079572"/>
                </a:lnTo>
                <a:lnTo>
                  <a:pt x="1512957" y="2093068"/>
                </a:lnTo>
                <a:lnTo>
                  <a:pt x="1491117" y="2105770"/>
                </a:lnTo>
                <a:lnTo>
                  <a:pt x="1531621" y="2274474"/>
                </a:lnTo>
                <a:lnTo>
                  <a:pt x="1281844" y="2365376"/>
                </a:lnTo>
                <a:lnTo>
                  <a:pt x="1202821" y="2207787"/>
                </a:lnTo>
                <a:lnTo>
                  <a:pt x="1183363" y="2210962"/>
                </a:lnTo>
                <a:lnTo>
                  <a:pt x="1163508" y="2213741"/>
                </a:lnTo>
                <a:lnTo>
                  <a:pt x="1144050" y="2216123"/>
                </a:lnTo>
                <a:lnTo>
                  <a:pt x="1124195" y="2218504"/>
                </a:lnTo>
                <a:lnTo>
                  <a:pt x="1103943" y="2219695"/>
                </a:lnTo>
                <a:lnTo>
                  <a:pt x="1083690" y="2220886"/>
                </a:lnTo>
                <a:lnTo>
                  <a:pt x="1063438" y="2221680"/>
                </a:lnTo>
                <a:lnTo>
                  <a:pt x="1043186" y="2221680"/>
                </a:lnTo>
                <a:lnTo>
                  <a:pt x="1013007" y="2221283"/>
                </a:lnTo>
                <a:lnTo>
                  <a:pt x="983224" y="2220092"/>
                </a:lnTo>
                <a:lnTo>
                  <a:pt x="954235" y="2217711"/>
                </a:lnTo>
                <a:lnTo>
                  <a:pt x="924850" y="2214535"/>
                </a:lnTo>
                <a:lnTo>
                  <a:pt x="895862" y="2210565"/>
                </a:lnTo>
                <a:lnTo>
                  <a:pt x="867270" y="2205405"/>
                </a:lnTo>
                <a:lnTo>
                  <a:pt x="839076" y="2199451"/>
                </a:lnTo>
                <a:lnTo>
                  <a:pt x="810882" y="2192703"/>
                </a:lnTo>
                <a:lnTo>
                  <a:pt x="715180" y="2341162"/>
                </a:lnTo>
                <a:lnTo>
                  <a:pt x="474536" y="2229222"/>
                </a:lnTo>
                <a:lnTo>
                  <a:pt x="524968" y="2062900"/>
                </a:lnTo>
                <a:lnTo>
                  <a:pt x="504716" y="2049006"/>
                </a:lnTo>
                <a:lnTo>
                  <a:pt x="484464" y="2033525"/>
                </a:lnTo>
                <a:lnTo>
                  <a:pt x="465006" y="2018441"/>
                </a:lnTo>
                <a:lnTo>
                  <a:pt x="445945" y="2002960"/>
                </a:lnTo>
                <a:lnTo>
                  <a:pt x="427281" y="1986288"/>
                </a:lnTo>
                <a:lnTo>
                  <a:pt x="408617" y="1969616"/>
                </a:lnTo>
                <a:lnTo>
                  <a:pt x="390748" y="1952151"/>
                </a:lnTo>
                <a:lnTo>
                  <a:pt x="373672" y="1934685"/>
                </a:lnTo>
                <a:lnTo>
                  <a:pt x="356597" y="1916028"/>
                </a:lnTo>
                <a:lnTo>
                  <a:pt x="340316" y="1897371"/>
                </a:lnTo>
                <a:lnTo>
                  <a:pt x="324432" y="1878715"/>
                </a:lnTo>
                <a:lnTo>
                  <a:pt x="308548" y="1858867"/>
                </a:lnTo>
                <a:lnTo>
                  <a:pt x="293855" y="1839020"/>
                </a:lnTo>
                <a:lnTo>
                  <a:pt x="279559" y="1818775"/>
                </a:lnTo>
                <a:lnTo>
                  <a:pt x="265661" y="1797737"/>
                </a:lnTo>
                <a:lnTo>
                  <a:pt x="252556" y="1776301"/>
                </a:lnTo>
                <a:lnTo>
                  <a:pt x="91333" y="1811630"/>
                </a:lnTo>
                <a:lnTo>
                  <a:pt x="0" y="1562345"/>
                </a:lnTo>
                <a:lnTo>
                  <a:pt x="138191" y="1488512"/>
                </a:lnTo>
                <a:lnTo>
                  <a:pt x="133426" y="1465092"/>
                </a:lnTo>
                <a:lnTo>
                  <a:pt x="129852" y="1441672"/>
                </a:lnTo>
                <a:lnTo>
                  <a:pt x="126278" y="1418251"/>
                </a:lnTo>
                <a:lnTo>
                  <a:pt x="123498" y="1394434"/>
                </a:lnTo>
                <a:lnTo>
                  <a:pt x="121513" y="1370220"/>
                </a:lnTo>
                <a:lnTo>
                  <a:pt x="119527" y="1346403"/>
                </a:lnTo>
                <a:lnTo>
                  <a:pt x="118733" y="1322189"/>
                </a:lnTo>
                <a:lnTo>
                  <a:pt x="118336" y="1297975"/>
                </a:lnTo>
                <a:lnTo>
                  <a:pt x="118733" y="1269395"/>
                </a:lnTo>
                <a:lnTo>
                  <a:pt x="119924" y="1240418"/>
                </a:lnTo>
                <a:lnTo>
                  <a:pt x="122704" y="1211837"/>
                </a:lnTo>
                <a:lnTo>
                  <a:pt x="125484" y="1184051"/>
                </a:lnTo>
                <a:lnTo>
                  <a:pt x="129455" y="1155867"/>
                </a:lnTo>
                <a:lnTo>
                  <a:pt x="134220" y="1128478"/>
                </a:lnTo>
                <a:lnTo>
                  <a:pt x="139780" y="1101088"/>
                </a:lnTo>
                <a:lnTo>
                  <a:pt x="146133" y="1074095"/>
                </a:lnTo>
                <a:lnTo>
                  <a:pt x="24223" y="995896"/>
                </a:lnTo>
                <a:lnTo>
                  <a:pt x="136603" y="755344"/>
                </a:lnTo>
                <a:lnTo>
                  <a:pt x="268043" y="794642"/>
                </a:lnTo>
                <a:lnTo>
                  <a:pt x="283530" y="772016"/>
                </a:lnTo>
                <a:lnTo>
                  <a:pt x="299017" y="750184"/>
                </a:lnTo>
                <a:lnTo>
                  <a:pt x="315696" y="728351"/>
                </a:lnTo>
                <a:lnTo>
                  <a:pt x="332771" y="707313"/>
                </a:lnTo>
                <a:lnTo>
                  <a:pt x="350243" y="686274"/>
                </a:lnTo>
                <a:lnTo>
                  <a:pt x="368907" y="666824"/>
                </a:lnTo>
                <a:lnTo>
                  <a:pt x="387571" y="646976"/>
                </a:lnTo>
                <a:lnTo>
                  <a:pt x="407426" y="627923"/>
                </a:lnTo>
                <a:lnTo>
                  <a:pt x="427281" y="609266"/>
                </a:lnTo>
                <a:lnTo>
                  <a:pt x="447930" y="591403"/>
                </a:lnTo>
                <a:lnTo>
                  <a:pt x="468977" y="574334"/>
                </a:lnTo>
                <a:lnTo>
                  <a:pt x="490420" y="557662"/>
                </a:lnTo>
                <a:lnTo>
                  <a:pt x="512261" y="541784"/>
                </a:lnTo>
                <a:lnTo>
                  <a:pt x="535293" y="526303"/>
                </a:lnTo>
                <a:lnTo>
                  <a:pt x="557928" y="511616"/>
                </a:lnTo>
                <a:lnTo>
                  <a:pt x="581754" y="497723"/>
                </a:lnTo>
                <a:lnTo>
                  <a:pt x="554354" y="371890"/>
                </a:lnTo>
                <a:lnTo>
                  <a:pt x="803734" y="280988"/>
                </a:lnTo>
                <a:close/>
                <a:moveTo>
                  <a:pt x="2013752" y="186531"/>
                </a:moveTo>
                <a:lnTo>
                  <a:pt x="2001871" y="186928"/>
                </a:lnTo>
                <a:lnTo>
                  <a:pt x="1989594" y="188119"/>
                </a:lnTo>
                <a:lnTo>
                  <a:pt x="1978109" y="190103"/>
                </a:lnTo>
                <a:lnTo>
                  <a:pt x="1966624" y="192881"/>
                </a:lnTo>
                <a:lnTo>
                  <a:pt x="1955139" y="196453"/>
                </a:lnTo>
                <a:lnTo>
                  <a:pt x="1944050" y="200819"/>
                </a:lnTo>
                <a:lnTo>
                  <a:pt x="1932962" y="205978"/>
                </a:lnTo>
                <a:lnTo>
                  <a:pt x="1922269" y="211534"/>
                </a:lnTo>
                <a:lnTo>
                  <a:pt x="1914348" y="216297"/>
                </a:lnTo>
                <a:lnTo>
                  <a:pt x="1906823" y="221853"/>
                </a:lnTo>
                <a:lnTo>
                  <a:pt x="1899695" y="227409"/>
                </a:lnTo>
                <a:lnTo>
                  <a:pt x="1892962" y="233363"/>
                </a:lnTo>
                <a:lnTo>
                  <a:pt x="1886230" y="239713"/>
                </a:lnTo>
                <a:lnTo>
                  <a:pt x="1880289" y="246063"/>
                </a:lnTo>
                <a:lnTo>
                  <a:pt x="1874349" y="252809"/>
                </a:lnTo>
                <a:lnTo>
                  <a:pt x="1869200" y="259953"/>
                </a:lnTo>
                <a:lnTo>
                  <a:pt x="1864052" y="267097"/>
                </a:lnTo>
                <a:lnTo>
                  <a:pt x="1859300" y="274241"/>
                </a:lnTo>
                <a:lnTo>
                  <a:pt x="1855339" y="281781"/>
                </a:lnTo>
                <a:lnTo>
                  <a:pt x="1850983" y="289719"/>
                </a:lnTo>
                <a:lnTo>
                  <a:pt x="1847419" y="297656"/>
                </a:lnTo>
                <a:lnTo>
                  <a:pt x="1844646" y="305594"/>
                </a:lnTo>
                <a:lnTo>
                  <a:pt x="1841874" y="313928"/>
                </a:lnTo>
                <a:lnTo>
                  <a:pt x="1839102" y="322263"/>
                </a:lnTo>
                <a:lnTo>
                  <a:pt x="1837518" y="330597"/>
                </a:lnTo>
                <a:lnTo>
                  <a:pt x="1835934" y="339328"/>
                </a:lnTo>
                <a:lnTo>
                  <a:pt x="1834350" y="348059"/>
                </a:lnTo>
                <a:lnTo>
                  <a:pt x="1833557" y="356791"/>
                </a:lnTo>
                <a:lnTo>
                  <a:pt x="1833557" y="365125"/>
                </a:lnTo>
                <a:lnTo>
                  <a:pt x="1833557" y="373856"/>
                </a:lnTo>
                <a:lnTo>
                  <a:pt x="1833953" y="382984"/>
                </a:lnTo>
                <a:lnTo>
                  <a:pt x="1835142" y="391716"/>
                </a:lnTo>
                <a:lnTo>
                  <a:pt x="1836726" y="400050"/>
                </a:lnTo>
                <a:lnTo>
                  <a:pt x="1838310" y="409178"/>
                </a:lnTo>
                <a:lnTo>
                  <a:pt x="1840290" y="417513"/>
                </a:lnTo>
                <a:lnTo>
                  <a:pt x="1843458" y="426244"/>
                </a:lnTo>
                <a:lnTo>
                  <a:pt x="1846230" y="434578"/>
                </a:lnTo>
                <a:lnTo>
                  <a:pt x="1850191" y="443310"/>
                </a:lnTo>
                <a:lnTo>
                  <a:pt x="1853755" y="451247"/>
                </a:lnTo>
                <a:lnTo>
                  <a:pt x="1858507" y="459581"/>
                </a:lnTo>
                <a:lnTo>
                  <a:pt x="1864844" y="469503"/>
                </a:lnTo>
                <a:lnTo>
                  <a:pt x="1871973" y="479028"/>
                </a:lnTo>
                <a:lnTo>
                  <a:pt x="1879497" y="488156"/>
                </a:lnTo>
                <a:lnTo>
                  <a:pt x="1887418" y="496888"/>
                </a:lnTo>
                <a:lnTo>
                  <a:pt x="1896527" y="504428"/>
                </a:lnTo>
                <a:lnTo>
                  <a:pt x="1905239" y="511969"/>
                </a:lnTo>
                <a:lnTo>
                  <a:pt x="1914744" y="518716"/>
                </a:lnTo>
                <a:lnTo>
                  <a:pt x="1924645" y="524669"/>
                </a:lnTo>
                <a:lnTo>
                  <a:pt x="1934942" y="529828"/>
                </a:lnTo>
                <a:lnTo>
                  <a:pt x="1945635" y="534988"/>
                </a:lnTo>
                <a:lnTo>
                  <a:pt x="1956723" y="538956"/>
                </a:lnTo>
                <a:lnTo>
                  <a:pt x="1967812" y="542131"/>
                </a:lnTo>
                <a:lnTo>
                  <a:pt x="1979297" y="545306"/>
                </a:lnTo>
                <a:lnTo>
                  <a:pt x="1990782" y="546894"/>
                </a:lnTo>
                <a:lnTo>
                  <a:pt x="2002267" y="548085"/>
                </a:lnTo>
                <a:lnTo>
                  <a:pt x="2014544" y="548481"/>
                </a:lnTo>
                <a:lnTo>
                  <a:pt x="2026425" y="548085"/>
                </a:lnTo>
                <a:lnTo>
                  <a:pt x="2038306" y="546894"/>
                </a:lnTo>
                <a:lnTo>
                  <a:pt x="2049791" y="544910"/>
                </a:lnTo>
                <a:lnTo>
                  <a:pt x="2061672" y="542131"/>
                </a:lnTo>
                <a:lnTo>
                  <a:pt x="2073157" y="538560"/>
                </a:lnTo>
                <a:lnTo>
                  <a:pt x="2084246" y="534194"/>
                </a:lnTo>
                <a:lnTo>
                  <a:pt x="2095335" y="529035"/>
                </a:lnTo>
                <a:lnTo>
                  <a:pt x="2106028" y="523081"/>
                </a:lnTo>
                <a:lnTo>
                  <a:pt x="2113552" y="518716"/>
                </a:lnTo>
                <a:lnTo>
                  <a:pt x="2121077" y="513556"/>
                </a:lnTo>
                <a:lnTo>
                  <a:pt x="2128206" y="508000"/>
                </a:lnTo>
                <a:lnTo>
                  <a:pt x="2134938" y="502047"/>
                </a:lnTo>
                <a:lnTo>
                  <a:pt x="2141275" y="496491"/>
                </a:lnTo>
                <a:lnTo>
                  <a:pt x="2147215" y="490141"/>
                </a:lnTo>
                <a:lnTo>
                  <a:pt x="2153156" y="483394"/>
                </a:lnTo>
                <a:lnTo>
                  <a:pt x="2158304" y="476647"/>
                </a:lnTo>
                <a:lnTo>
                  <a:pt x="2163452" y="469503"/>
                </a:lnTo>
                <a:lnTo>
                  <a:pt x="2168601" y="461566"/>
                </a:lnTo>
                <a:lnTo>
                  <a:pt x="2172957" y="454025"/>
                </a:lnTo>
                <a:lnTo>
                  <a:pt x="2176917" y="446485"/>
                </a:lnTo>
                <a:lnTo>
                  <a:pt x="2180482" y="438150"/>
                </a:lnTo>
                <a:lnTo>
                  <a:pt x="2183650" y="430213"/>
                </a:lnTo>
                <a:lnTo>
                  <a:pt x="2186818" y="421481"/>
                </a:lnTo>
                <a:lnTo>
                  <a:pt x="2189195" y="412750"/>
                </a:lnTo>
                <a:lnTo>
                  <a:pt x="2191175" y="404019"/>
                </a:lnTo>
                <a:lnTo>
                  <a:pt x="2192363" y="395288"/>
                </a:lnTo>
                <a:lnTo>
                  <a:pt x="2193947" y="386159"/>
                </a:lnTo>
                <a:lnTo>
                  <a:pt x="2194739" y="377428"/>
                </a:lnTo>
                <a:lnTo>
                  <a:pt x="2194739" y="368697"/>
                </a:lnTo>
                <a:lnTo>
                  <a:pt x="2194739" y="359569"/>
                </a:lnTo>
                <a:lnTo>
                  <a:pt x="2194343" y="351234"/>
                </a:lnTo>
                <a:lnTo>
                  <a:pt x="2192759" y="342503"/>
                </a:lnTo>
                <a:lnTo>
                  <a:pt x="2191571" y="333375"/>
                </a:lnTo>
                <a:lnTo>
                  <a:pt x="2189591" y="325041"/>
                </a:lnTo>
                <a:lnTo>
                  <a:pt x="2187610" y="316706"/>
                </a:lnTo>
                <a:lnTo>
                  <a:pt x="2184838" y="308372"/>
                </a:lnTo>
                <a:lnTo>
                  <a:pt x="2181670" y="299641"/>
                </a:lnTo>
                <a:lnTo>
                  <a:pt x="2178106" y="291703"/>
                </a:lnTo>
                <a:lnTo>
                  <a:pt x="2174145" y="283766"/>
                </a:lnTo>
                <a:lnTo>
                  <a:pt x="2169789" y="275828"/>
                </a:lnTo>
                <a:lnTo>
                  <a:pt x="2163452" y="265509"/>
                </a:lnTo>
                <a:lnTo>
                  <a:pt x="2156324" y="255984"/>
                </a:lnTo>
                <a:lnTo>
                  <a:pt x="2148799" y="247253"/>
                </a:lnTo>
                <a:lnTo>
                  <a:pt x="2140879" y="238522"/>
                </a:lnTo>
                <a:lnTo>
                  <a:pt x="2131770" y="230584"/>
                </a:lnTo>
                <a:lnTo>
                  <a:pt x="2123057" y="223441"/>
                </a:lnTo>
                <a:lnTo>
                  <a:pt x="2113552" y="216694"/>
                </a:lnTo>
                <a:lnTo>
                  <a:pt x="2103255" y="210344"/>
                </a:lnTo>
                <a:lnTo>
                  <a:pt x="2093355" y="204788"/>
                </a:lnTo>
                <a:lnTo>
                  <a:pt x="2082662" y="200422"/>
                </a:lnTo>
                <a:lnTo>
                  <a:pt x="2071969" y="196056"/>
                </a:lnTo>
                <a:lnTo>
                  <a:pt x="2060484" y="192881"/>
                </a:lnTo>
                <a:lnTo>
                  <a:pt x="2048999" y="190103"/>
                </a:lnTo>
                <a:lnTo>
                  <a:pt x="2037118" y="188119"/>
                </a:lnTo>
                <a:lnTo>
                  <a:pt x="2025633" y="186928"/>
                </a:lnTo>
                <a:lnTo>
                  <a:pt x="2013752" y="186531"/>
                </a:lnTo>
                <a:close/>
                <a:moveTo>
                  <a:pt x="2066028" y="0"/>
                </a:moveTo>
                <a:lnTo>
                  <a:pt x="2156324" y="23812"/>
                </a:lnTo>
                <a:lnTo>
                  <a:pt x="2146027" y="100013"/>
                </a:lnTo>
                <a:lnTo>
                  <a:pt x="2140916" y="118533"/>
                </a:lnTo>
                <a:lnTo>
                  <a:pt x="2134542" y="115094"/>
                </a:lnTo>
                <a:lnTo>
                  <a:pt x="2132671" y="114357"/>
                </a:lnTo>
                <a:lnTo>
                  <a:pt x="2132562" y="114300"/>
                </a:lnTo>
                <a:lnTo>
                  <a:pt x="2123453" y="110728"/>
                </a:lnTo>
                <a:lnTo>
                  <a:pt x="2132671" y="114357"/>
                </a:lnTo>
                <a:lnTo>
                  <a:pt x="2140879" y="118666"/>
                </a:lnTo>
                <a:lnTo>
                  <a:pt x="2140916" y="118533"/>
                </a:lnTo>
                <a:lnTo>
                  <a:pt x="2144839" y="120650"/>
                </a:lnTo>
                <a:lnTo>
                  <a:pt x="2153552" y="125413"/>
                </a:lnTo>
                <a:lnTo>
                  <a:pt x="2167413" y="133747"/>
                </a:lnTo>
                <a:lnTo>
                  <a:pt x="2174145" y="138113"/>
                </a:lnTo>
                <a:lnTo>
                  <a:pt x="2180878" y="142875"/>
                </a:lnTo>
                <a:lnTo>
                  <a:pt x="2181274" y="143272"/>
                </a:lnTo>
                <a:lnTo>
                  <a:pt x="2187610" y="148034"/>
                </a:lnTo>
                <a:lnTo>
                  <a:pt x="2193947" y="153194"/>
                </a:lnTo>
                <a:lnTo>
                  <a:pt x="2205432" y="163909"/>
                </a:lnTo>
                <a:lnTo>
                  <a:pt x="2212560" y="170656"/>
                </a:lnTo>
                <a:lnTo>
                  <a:pt x="2221273" y="180181"/>
                </a:lnTo>
                <a:lnTo>
                  <a:pt x="2226433" y="186128"/>
                </a:lnTo>
                <a:lnTo>
                  <a:pt x="2226422" y="186134"/>
                </a:lnTo>
                <a:lnTo>
                  <a:pt x="2229194" y="189309"/>
                </a:lnTo>
                <a:lnTo>
                  <a:pt x="2226433" y="186128"/>
                </a:lnTo>
                <a:lnTo>
                  <a:pt x="2244639" y="175419"/>
                </a:lnTo>
                <a:lnTo>
                  <a:pt x="2315925" y="143669"/>
                </a:lnTo>
                <a:lnTo>
                  <a:pt x="2363053" y="224234"/>
                </a:lnTo>
                <a:lnTo>
                  <a:pt x="2302064" y="270669"/>
                </a:lnTo>
                <a:lnTo>
                  <a:pt x="2280282" y="283369"/>
                </a:lnTo>
                <a:lnTo>
                  <a:pt x="2284242" y="296466"/>
                </a:lnTo>
                <a:lnTo>
                  <a:pt x="2287015" y="309166"/>
                </a:lnTo>
                <a:lnTo>
                  <a:pt x="2289787" y="322263"/>
                </a:lnTo>
                <a:lnTo>
                  <a:pt x="2291371" y="335359"/>
                </a:lnTo>
                <a:lnTo>
                  <a:pt x="2292559" y="348456"/>
                </a:lnTo>
                <a:lnTo>
                  <a:pt x="2293351" y="361553"/>
                </a:lnTo>
                <a:lnTo>
                  <a:pt x="2293351" y="374650"/>
                </a:lnTo>
                <a:lnTo>
                  <a:pt x="2292559" y="387350"/>
                </a:lnTo>
                <a:lnTo>
                  <a:pt x="2318301" y="394097"/>
                </a:lnTo>
                <a:lnTo>
                  <a:pt x="2390775" y="422275"/>
                </a:lnTo>
                <a:lnTo>
                  <a:pt x="2367409" y="512763"/>
                </a:lnTo>
                <a:lnTo>
                  <a:pt x="2291371" y="502047"/>
                </a:lnTo>
                <a:lnTo>
                  <a:pt x="2262857" y="494506"/>
                </a:lnTo>
                <a:lnTo>
                  <a:pt x="2256916" y="506016"/>
                </a:lnTo>
                <a:lnTo>
                  <a:pt x="2250183" y="517128"/>
                </a:lnTo>
                <a:lnTo>
                  <a:pt x="2243451" y="527447"/>
                </a:lnTo>
                <a:lnTo>
                  <a:pt x="2235926" y="537766"/>
                </a:lnTo>
                <a:lnTo>
                  <a:pt x="2228006" y="547688"/>
                </a:lnTo>
                <a:lnTo>
                  <a:pt x="2219293" y="557610"/>
                </a:lnTo>
                <a:lnTo>
                  <a:pt x="2210580" y="566738"/>
                </a:lnTo>
                <a:lnTo>
                  <a:pt x="2201075" y="575469"/>
                </a:lnTo>
                <a:lnTo>
                  <a:pt x="2216125" y="601266"/>
                </a:lnTo>
                <a:lnTo>
                  <a:pt x="2247807" y="671910"/>
                </a:lnTo>
                <a:lnTo>
                  <a:pt x="2167413" y="719932"/>
                </a:lnTo>
                <a:lnTo>
                  <a:pt x="2121077" y="658416"/>
                </a:lnTo>
                <a:lnTo>
                  <a:pt x="2105632" y="632222"/>
                </a:lnTo>
                <a:lnTo>
                  <a:pt x="2110780" y="629841"/>
                </a:lnTo>
                <a:lnTo>
                  <a:pt x="2115929" y="627857"/>
                </a:lnTo>
                <a:lnTo>
                  <a:pt x="2104048" y="632222"/>
                </a:lnTo>
                <a:lnTo>
                  <a:pt x="2092563" y="635794"/>
                </a:lnTo>
                <a:lnTo>
                  <a:pt x="2083058" y="638969"/>
                </a:lnTo>
                <a:lnTo>
                  <a:pt x="2067217" y="642541"/>
                </a:lnTo>
                <a:lnTo>
                  <a:pt x="2059296" y="643732"/>
                </a:lnTo>
                <a:lnTo>
                  <a:pt x="2050583" y="644922"/>
                </a:lnTo>
                <a:lnTo>
                  <a:pt x="2048999" y="644922"/>
                </a:lnTo>
                <a:lnTo>
                  <a:pt x="2033554" y="646907"/>
                </a:lnTo>
                <a:lnTo>
                  <a:pt x="2018505" y="647303"/>
                </a:lnTo>
                <a:lnTo>
                  <a:pt x="2014544" y="647700"/>
                </a:lnTo>
                <a:lnTo>
                  <a:pt x="2008208" y="647303"/>
                </a:lnTo>
                <a:lnTo>
                  <a:pt x="2002617" y="647117"/>
                </a:lnTo>
                <a:lnTo>
                  <a:pt x="1994743" y="646510"/>
                </a:lnTo>
                <a:lnTo>
                  <a:pt x="1984842" y="645716"/>
                </a:lnTo>
                <a:lnTo>
                  <a:pt x="1996327" y="646907"/>
                </a:lnTo>
                <a:lnTo>
                  <a:pt x="2002617" y="647117"/>
                </a:lnTo>
                <a:lnTo>
                  <a:pt x="2005039" y="647303"/>
                </a:lnTo>
                <a:lnTo>
                  <a:pt x="1994347" y="687785"/>
                </a:lnTo>
                <a:lnTo>
                  <a:pt x="1970189" y="747713"/>
                </a:lnTo>
                <a:lnTo>
                  <a:pt x="1879497" y="724297"/>
                </a:lnTo>
                <a:lnTo>
                  <a:pt x="1886230" y="662385"/>
                </a:lnTo>
                <a:lnTo>
                  <a:pt x="1896923" y="621507"/>
                </a:lnTo>
                <a:lnTo>
                  <a:pt x="1904447" y="625078"/>
                </a:lnTo>
                <a:lnTo>
                  <a:pt x="1893754" y="619919"/>
                </a:lnTo>
                <a:lnTo>
                  <a:pt x="1883061" y="614363"/>
                </a:lnTo>
                <a:lnTo>
                  <a:pt x="1874745" y="609997"/>
                </a:lnTo>
                <a:lnTo>
                  <a:pt x="1860884" y="601663"/>
                </a:lnTo>
                <a:lnTo>
                  <a:pt x="1854151" y="596900"/>
                </a:lnTo>
                <a:lnTo>
                  <a:pt x="1847419" y="592535"/>
                </a:lnTo>
                <a:lnTo>
                  <a:pt x="1846627" y="592138"/>
                </a:lnTo>
                <a:lnTo>
                  <a:pt x="1840290" y="586978"/>
                </a:lnTo>
                <a:lnTo>
                  <a:pt x="1834350" y="581819"/>
                </a:lnTo>
                <a:lnTo>
                  <a:pt x="1822469" y="571103"/>
                </a:lnTo>
                <a:lnTo>
                  <a:pt x="1815736" y="564356"/>
                </a:lnTo>
                <a:lnTo>
                  <a:pt x="1809516" y="557841"/>
                </a:lnTo>
                <a:lnTo>
                  <a:pt x="1805439" y="553244"/>
                </a:lnTo>
                <a:lnTo>
                  <a:pt x="1799103" y="545703"/>
                </a:lnTo>
                <a:lnTo>
                  <a:pt x="1807023" y="555228"/>
                </a:lnTo>
                <a:lnTo>
                  <a:pt x="1809516" y="557841"/>
                </a:lnTo>
                <a:lnTo>
                  <a:pt x="1811776" y="560388"/>
                </a:lnTo>
                <a:lnTo>
                  <a:pt x="1779697" y="579438"/>
                </a:lnTo>
                <a:lnTo>
                  <a:pt x="1720292" y="604044"/>
                </a:lnTo>
                <a:lnTo>
                  <a:pt x="1673164" y="523875"/>
                </a:lnTo>
                <a:lnTo>
                  <a:pt x="1721480" y="484585"/>
                </a:lnTo>
                <a:lnTo>
                  <a:pt x="1752767" y="465931"/>
                </a:lnTo>
                <a:lnTo>
                  <a:pt x="1748410" y="452835"/>
                </a:lnTo>
                <a:lnTo>
                  <a:pt x="1744450" y="439341"/>
                </a:lnTo>
                <a:lnTo>
                  <a:pt x="1741282" y="425847"/>
                </a:lnTo>
                <a:lnTo>
                  <a:pt x="1738510" y="412353"/>
                </a:lnTo>
                <a:lnTo>
                  <a:pt x="1736530" y="398860"/>
                </a:lnTo>
                <a:lnTo>
                  <a:pt x="1735737" y="385366"/>
                </a:lnTo>
                <a:lnTo>
                  <a:pt x="1734945" y="371475"/>
                </a:lnTo>
                <a:lnTo>
                  <a:pt x="1735341" y="357981"/>
                </a:lnTo>
                <a:lnTo>
                  <a:pt x="1704451" y="350441"/>
                </a:lnTo>
                <a:lnTo>
                  <a:pt x="1644650" y="325438"/>
                </a:lnTo>
                <a:lnTo>
                  <a:pt x="1668412" y="235347"/>
                </a:lnTo>
                <a:lnTo>
                  <a:pt x="1730193" y="242094"/>
                </a:lnTo>
                <a:lnTo>
                  <a:pt x="1760687" y="250031"/>
                </a:lnTo>
                <a:lnTo>
                  <a:pt x="1766628" y="237331"/>
                </a:lnTo>
                <a:lnTo>
                  <a:pt x="1773361" y="225028"/>
                </a:lnTo>
                <a:lnTo>
                  <a:pt x="1781281" y="213519"/>
                </a:lnTo>
                <a:lnTo>
                  <a:pt x="1789202" y="201613"/>
                </a:lnTo>
                <a:lnTo>
                  <a:pt x="1797915" y="190500"/>
                </a:lnTo>
                <a:lnTo>
                  <a:pt x="1807023" y="179784"/>
                </a:lnTo>
                <a:lnTo>
                  <a:pt x="1816924" y="169069"/>
                </a:lnTo>
                <a:lnTo>
                  <a:pt x="1827221" y="159544"/>
                </a:lnTo>
                <a:lnTo>
                  <a:pt x="1812964" y="135334"/>
                </a:lnTo>
                <a:lnTo>
                  <a:pt x="1788410" y="75406"/>
                </a:lnTo>
                <a:lnTo>
                  <a:pt x="1868804" y="27781"/>
                </a:lnTo>
                <a:lnTo>
                  <a:pt x="1907219" y="76994"/>
                </a:lnTo>
                <a:lnTo>
                  <a:pt x="1923061" y="102791"/>
                </a:lnTo>
                <a:lnTo>
                  <a:pt x="1917516" y="105172"/>
                </a:lnTo>
                <a:lnTo>
                  <a:pt x="1912368" y="107156"/>
                </a:lnTo>
                <a:lnTo>
                  <a:pt x="1924249" y="102791"/>
                </a:lnTo>
                <a:lnTo>
                  <a:pt x="1935734" y="99219"/>
                </a:lnTo>
                <a:lnTo>
                  <a:pt x="1945239" y="96044"/>
                </a:lnTo>
                <a:lnTo>
                  <a:pt x="1961080" y="92869"/>
                </a:lnTo>
                <a:lnTo>
                  <a:pt x="1969001" y="91281"/>
                </a:lnTo>
                <a:lnTo>
                  <a:pt x="1977317" y="89694"/>
                </a:lnTo>
                <a:lnTo>
                  <a:pt x="1979297" y="89694"/>
                </a:lnTo>
                <a:lnTo>
                  <a:pt x="1994347" y="88106"/>
                </a:lnTo>
                <a:lnTo>
                  <a:pt x="2009792" y="87709"/>
                </a:lnTo>
                <a:lnTo>
                  <a:pt x="2013752" y="87709"/>
                </a:lnTo>
                <a:lnTo>
                  <a:pt x="2019693" y="87709"/>
                </a:lnTo>
                <a:lnTo>
                  <a:pt x="2031970" y="88503"/>
                </a:lnTo>
                <a:lnTo>
                  <a:pt x="2043455" y="89297"/>
                </a:lnTo>
                <a:lnTo>
                  <a:pt x="2034346" y="88503"/>
                </a:lnTo>
                <a:lnTo>
                  <a:pt x="2038306" y="72628"/>
                </a:lnTo>
                <a:lnTo>
                  <a:pt x="206602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lIns="91440" tIns="45720" rIns="91440" bIns="45720"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sz="2400" dirty="0">
              <a:solidFill>
                <a:srgbClr val="FFFFFF"/>
              </a:solidFill>
              <a:latin typeface="Source Han Sans CN Medium" panose="020B0500000000000000" pitchFamily="34" charset="-128"/>
              <a:ea typeface="宋体" panose="02010600030101010101" pitchFamily="2" charset="-122"/>
            </a:endParaRPr>
          </a:p>
        </p:txBody>
      </p:sp>
      <p:grpSp>
        <p:nvGrpSpPr>
          <p:cNvPr id="70" name="그룹 69"/>
          <p:cNvGrpSpPr/>
          <p:nvPr/>
        </p:nvGrpSpPr>
        <p:grpSpPr>
          <a:xfrm>
            <a:off x="7469892" y="1594246"/>
            <a:ext cx="2059733" cy="4474643"/>
            <a:chOff x="7469892" y="1594246"/>
            <a:chExt cx="2059733" cy="4474643"/>
          </a:xfrm>
        </p:grpSpPr>
        <p:sp>
          <p:nvSpPr>
            <p:cNvPr id="75" name="모서리가 둥근 직사각형 74"/>
            <p:cNvSpPr/>
            <p:nvPr/>
          </p:nvSpPr>
          <p:spPr>
            <a:xfrm>
              <a:off x="7614375" y="4336887"/>
              <a:ext cx="1745123" cy="1732002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圆角淘宝店chenying0907出品 231"/>
            <p:cNvSpPr/>
            <p:nvPr/>
          </p:nvSpPr>
          <p:spPr>
            <a:xfrm>
              <a:off x="7596733" y="3617964"/>
              <a:ext cx="1762052" cy="387100"/>
            </a:xfrm>
            <a:prstGeom prst="roundRect">
              <a:avLst>
                <a:gd name="adj" fmla="val 50000"/>
              </a:avLst>
            </a:prstGeom>
            <a:solidFill>
              <a:srgbClr val="C00000"/>
            </a:solidFill>
            <a:ln w="19050"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667" dirty="0">
                <a:solidFill>
                  <a:prstClr val="black"/>
                </a:solidFill>
              </a:endParaRPr>
            </a:p>
          </p:txBody>
        </p:sp>
        <p:sp>
          <p:nvSpPr>
            <p:cNvPr id="19" name="TextBox 12"/>
            <p:cNvSpPr txBox="1"/>
            <p:nvPr/>
          </p:nvSpPr>
          <p:spPr>
            <a:xfrm>
              <a:off x="7964798" y="3613459"/>
              <a:ext cx="1024319" cy="41043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ko-KR" altLang="en-US" sz="2667" dirty="0" err="1">
                  <a:solidFill>
                    <a:schemeClr val="bg1"/>
                  </a:solidFill>
                  <a:ea typeface="Source Han Sans CN Medium" panose="020B0500000000000000" pitchFamily="34" charset="-128"/>
                </a:rPr>
                <a:t>윤다예</a:t>
              </a:r>
              <a:endParaRPr lang="zh-CN" altLang="en-US" sz="2667" dirty="0">
                <a:solidFill>
                  <a:schemeClr val="bg1"/>
                </a:solidFill>
                <a:ea typeface="Source Han Sans CN Medium" panose="020B0500000000000000" pitchFamily="34" charset="-128"/>
              </a:endParaRPr>
            </a:p>
          </p:txBody>
        </p:sp>
        <p:sp>
          <p:nvSpPr>
            <p:cNvPr id="12" name="TextBox 16"/>
            <p:cNvSpPr txBox="1"/>
            <p:nvPr/>
          </p:nvSpPr>
          <p:spPr>
            <a:xfrm>
              <a:off x="7469892" y="4386068"/>
              <a:ext cx="2059733" cy="502935"/>
            </a:xfrm>
            <a:prstGeom prst="rect">
              <a:avLst/>
            </a:prstGeom>
            <a:noFill/>
          </p:spPr>
          <p:txBody>
            <a:bodyPr wrap="square" lIns="91603" tIns="45803" rIns="91603" bIns="45803" rtlCol="0">
              <a:spAutoFit/>
            </a:bodyPr>
            <a:lstStyle/>
            <a:p>
              <a:pPr algn="ctr"/>
              <a:r>
                <a:rPr lang="ko-KR" altLang="en-US" sz="2667" dirty="0">
                  <a:latin typeface="+mj-lt"/>
                  <a:ea typeface="Source Han Sans CN Medium" panose="020B0500000000000000" pitchFamily="34" charset="-128"/>
                </a:rPr>
                <a:t>조원</a:t>
              </a:r>
              <a:endParaRPr lang="en-US" altLang="zh-CN" sz="2667" dirty="0">
                <a:latin typeface="+mj-lt"/>
                <a:ea typeface="Source Han Sans CN Medium" panose="020B0500000000000000" pitchFamily="34" charset="-128"/>
              </a:endParaRPr>
            </a:p>
          </p:txBody>
        </p:sp>
        <p:sp>
          <p:nvSpPr>
            <p:cNvPr id="13" name="TextBox 17"/>
            <p:cNvSpPr txBox="1"/>
            <p:nvPr/>
          </p:nvSpPr>
          <p:spPr>
            <a:xfrm>
              <a:off x="7596733" y="5326326"/>
              <a:ext cx="1806050" cy="4104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sz="2667" dirty="0">
                  <a:latin typeface="+mj-lt"/>
                  <a:ea typeface="Source Han Sans CN Medium" panose="020B0500000000000000" pitchFamily="34" charset="-128"/>
                </a:rPr>
                <a:t>PPT</a:t>
              </a:r>
            </a:p>
          </p:txBody>
        </p:sp>
        <p:sp>
          <p:nvSpPr>
            <p:cNvPr id="15" name="淘宝店chenying0907出品 5"/>
            <p:cNvSpPr>
              <a:spLocks/>
            </p:cNvSpPr>
            <p:nvPr/>
          </p:nvSpPr>
          <p:spPr bwMode="auto">
            <a:xfrm rot="5400000">
              <a:off x="7675154" y="1532756"/>
              <a:ext cx="1605211" cy="1728192"/>
            </a:xfrm>
            <a:prstGeom prst="ellipse">
              <a:avLst/>
            </a:prstGeom>
            <a:solidFill>
              <a:srgbClr val="C00000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/>
            </a:p>
          </p:txBody>
        </p:sp>
        <p:sp>
          <p:nvSpPr>
            <p:cNvPr id="16" name="淘宝店chenying0907出品 5"/>
            <p:cNvSpPr>
              <a:spLocks/>
            </p:cNvSpPr>
            <p:nvPr/>
          </p:nvSpPr>
          <p:spPr bwMode="auto">
            <a:xfrm rot="5400000">
              <a:off x="7754684" y="1618380"/>
              <a:ext cx="1446150" cy="1556944"/>
            </a:xfrm>
            <a:prstGeom prst="ellipse">
              <a:avLst/>
            </a:prstGeom>
            <a:solidFill>
              <a:schemeClr val="bg1"/>
            </a:solidFill>
            <a:ln w="19050">
              <a:noFill/>
            </a:ln>
            <a:effectLst/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 dirty="0">
                <a:solidFill>
                  <a:prstClr val="black"/>
                </a:solidFill>
              </a:endParaRPr>
            </a:p>
          </p:txBody>
        </p:sp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15380" y="1733143"/>
              <a:ext cx="1324759" cy="1324759"/>
            </a:xfrm>
            <a:prstGeom prst="ellipse">
              <a:avLst/>
            </a:prstGeom>
          </p:spPr>
        </p:pic>
      </p:grpSp>
      <p:grpSp>
        <p:nvGrpSpPr>
          <p:cNvPr id="69" name="그룹 68"/>
          <p:cNvGrpSpPr/>
          <p:nvPr/>
        </p:nvGrpSpPr>
        <p:grpSpPr>
          <a:xfrm>
            <a:off x="270328" y="1594246"/>
            <a:ext cx="2059733" cy="4474643"/>
            <a:chOff x="270328" y="1594246"/>
            <a:chExt cx="2059733" cy="4474643"/>
          </a:xfrm>
        </p:grpSpPr>
        <p:sp>
          <p:nvSpPr>
            <p:cNvPr id="67" name="모서리가 둥근 직사각형 66"/>
            <p:cNvSpPr/>
            <p:nvPr/>
          </p:nvSpPr>
          <p:spPr>
            <a:xfrm>
              <a:off x="419169" y="4336887"/>
              <a:ext cx="1745123" cy="1732002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17"/>
            <p:cNvSpPr txBox="1"/>
            <p:nvPr/>
          </p:nvSpPr>
          <p:spPr>
            <a:xfrm>
              <a:off x="397169" y="5104604"/>
              <a:ext cx="1806050" cy="82086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2667" dirty="0">
                  <a:latin typeface="+mj-lt"/>
                  <a:ea typeface="Source Han Sans CN Medium" panose="020B0500000000000000" pitchFamily="34" charset="-128"/>
                </a:rPr>
                <a:t>코딩</a:t>
              </a:r>
              <a:endParaRPr lang="en-US" altLang="ko-KR" sz="2667" dirty="0">
                <a:latin typeface="+mj-lt"/>
                <a:ea typeface="Source Han Sans CN Medium" panose="020B0500000000000000" pitchFamily="34" charset="-128"/>
              </a:endParaRPr>
            </a:p>
            <a:p>
              <a:pPr algn="ctr"/>
              <a:r>
                <a:rPr lang="en-US" altLang="zh-CN" sz="2667" dirty="0">
                  <a:latin typeface="+mj-lt"/>
                  <a:ea typeface="Source Han Sans CN Medium" panose="020B0500000000000000" pitchFamily="34" charset="-128"/>
                </a:rPr>
                <a:t>DB </a:t>
              </a:r>
              <a:r>
                <a:rPr lang="ko-KR" altLang="en-US" sz="2667" dirty="0">
                  <a:latin typeface="+mj-lt"/>
                  <a:ea typeface="Source Han Sans CN Medium" panose="020B0500000000000000" pitchFamily="34" charset="-128"/>
                </a:rPr>
                <a:t>구현</a:t>
              </a:r>
              <a:r>
                <a:rPr lang="en-US" altLang="zh-CN" sz="2667" dirty="0">
                  <a:latin typeface="+mj-lt"/>
                  <a:ea typeface="Source Han Sans CN Medium" panose="020B0500000000000000" pitchFamily="34" charset="-128"/>
                </a:rPr>
                <a:t> </a:t>
              </a:r>
            </a:p>
          </p:txBody>
        </p:sp>
        <p:sp>
          <p:nvSpPr>
            <p:cNvPr id="29" name="圆角淘宝店chenying0907出品 207"/>
            <p:cNvSpPr/>
            <p:nvPr/>
          </p:nvSpPr>
          <p:spPr>
            <a:xfrm>
              <a:off x="419169" y="3610054"/>
              <a:ext cx="1762052" cy="387100"/>
            </a:xfrm>
            <a:prstGeom prst="roundRect">
              <a:avLst>
                <a:gd name="adj" fmla="val 50000"/>
              </a:avLst>
            </a:prstGeom>
            <a:solidFill>
              <a:srgbClr val="C00000"/>
            </a:solidFill>
            <a:ln w="19050"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667" dirty="0">
                <a:solidFill>
                  <a:prstClr val="black"/>
                </a:solidFill>
              </a:endParaRPr>
            </a:p>
          </p:txBody>
        </p:sp>
        <p:sp>
          <p:nvSpPr>
            <p:cNvPr id="30" name="TextBox 12"/>
            <p:cNvSpPr txBox="1"/>
            <p:nvPr/>
          </p:nvSpPr>
          <p:spPr>
            <a:xfrm>
              <a:off x="788036" y="3617005"/>
              <a:ext cx="1024319" cy="41043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ko-KR" altLang="en-US" sz="2667" dirty="0">
                  <a:solidFill>
                    <a:schemeClr val="bg1"/>
                  </a:solidFill>
                  <a:ea typeface="Source Han Sans CN Medium" panose="020B0500000000000000" pitchFamily="34" charset="-128"/>
                </a:rPr>
                <a:t>이민혁</a:t>
              </a:r>
              <a:endParaRPr lang="zh-CN" altLang="en-US" sz="2667" dirty="0">
                <a:solidFill>
                  <a:schemeClr val="bg1"/>
                </a:solidFill>
                <a:ea typeface="Source Han Sans CN Medium" panose="020B0500000000000000" pitchFamily="34" charset="-128"/>
              </a:endParaRPr>
            </a:p>
          </p:txBody>
        </p:sp>
        <p:sp>
          <p:nvSpPr>
            <p:cNvPr id="23" name="TextBox 16"/>
            <p:cNvSpPr txBox="1"/>
            <p:nvPr/>
          </p:nvSpPr>
          <p:spPr>
            <a:xfrm>
              <a:off x="270328" y="4379792"/>
              <a:ext cx="2059733" cy="502935"/>
            </a:xfrm>
            <a:prstGeom prst="rect">
              <a:avLst/>
            </a:prstGeom>
            <a:noFill/>
          </p:spPr>
          <p:txBody>
            <a:bodyPr wrap="square" lIns="91603" tIns="45803" rIns="91603" bIns="45803" rtlCol="0">
              <a:spAutoFit/>
            </a:bodyPr>
            <a:lstStyle/>
            <a:p>
              <a:pPr algn="ctr"/>
              <a:r>
                <a:rPr lang="ko-KR" altLang="en-US" sz="2667" dirty="0">
                  <a:latin typeface="+mj-lt"/>
                  <a:ea typeface="Source Han Sans CN Medium" panose="020B0500000000000000" pitchFamily="34" charset="-128"/>
                </a:rPr>
                <a:t>조장</a:t>
              </a:r>
              <a:endParaRPr lang="en-US" altLang="zh-CN" sz="2667" dirty="0">
                <a:latin typeface="+mj-lt"/>
                <a:ea typeface="Source Han Sans CN Medium" panose="020B0500000000000000" pitchFamily="34" charset="-128"/>
              </a:endParaRPr>
            </a:p>
          </p:txBody>
        </p:sp>
        <p:sp>
          <p:nvSpPr>
            <p:cNvPr id="27" name="淘宝店chenying0907出品 5"/>
            <p:cNvSpPr>
              <a:spLocks/>
            </p:cNvSpPr>
            <p:nvPr/>
          </p:nvSpPr>
          <p:spPr bwMode="auto">
            <a:xfrm rot="5400000">
              <a:off x="497590" y="1532756"/>
              <a:ext cx="1605211" cy="1728192"/>
            </a:xfrm>
            <a:prstGeom prst="ellipse">
              <a:avLst/>
            </a:prstGeom>
            <a:solidFill>
              <a:srgbClr val="C00000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/>
            </a:p>
          </p:txBody>
        </p:sp>
        <p:sp>
          <p:nvSpPr>
            <p:cNvPr id="28" name="淘宝店chenying0907出品 5"/>
            <p:cNvSpPr>
              <a:spLocks/>
            </p:cNvSpPr>
            <p:nvPr/>
          </p:nvSpPr>
          <p:spPr bwMode="auto">
            <a:xfrm rot="5400000">
              <a:off x="577120" y="1618379"/>
              <a:ext cx="1446150" cy="1556944"/>
            </a:xfrm>
            <a:prstGeom prst="ellipse">
              <a:avLst/>
            </a:prstGeom>
            <a:solidFill>
              <a:schemeClr val="bg1"/>
            </a:solidFill>
            <a:ln w="19050">
              <a:noFill/>
            </a:ln>
            <a:effectLst/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 dirty="0">
                <a:solidFill>
                  <a:prstClr val="black"/>
                </a:solidFill>
              </a:endParaRPr>
            </a:p>
          </p:txBody>
        </p:sp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7815" y="1733143"/>
              <a:ext cx="1324759" cy="1324759"/>
            </a:xfrm>
            <a:prstGeom prst="ellipse">
              <a:avLst/>
            </a:prstGeom>
          </p:spPr>
        </p:pic>
      </p:grpSp>
      <p:grpSp>
        <p:nvGrpSpPr>
          <p:cNvPr id="68" name="그룹 67"/>
          <p:cNvGrpSpPr/>
          <p:nvPr/>
        </p:nvGrpSpPr>
        <p:grpSpPr>
          <a:xfrm>
            <a:off x="2682581" y="1594246"/>
            <a:ext cx="2059733" cy="4474643"/>
            <a:chOff x="2682581" y="1594246"/>
            <a:chExt cx="2059733" cy="4474643"/>
          </a:xfrm>
        </p:grpSpPr>
        <p:sp>
          <p:nvSpPr>
            <p:cNvPr id="73" name="모서리가 둥근 직사각형 72"/>
            <p:cNvSpPr/>
            <p:nvPr/>
          </p:nvSpPr>
          <p:spPr>
            <a:xfrm>
              <a:off x="2833989" y="4336887"/>
              <a:ext cx="1745123" cy="1732002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圆角淘宝店chenying0907出品 215"/>
            <p:cNvSpPr/>
            <p:nvPr/>
          </p:nvSpPr>
          <p:spPr>
            <a:xfrm>
              <a:off x="2811692" y="3617965"/>
              <a:ext cx="1762052" cy="387100"/>
            </a:xfrm>
            <a:prstGeom prst="roundRect">
              <a:avLst>
                <a:gd name="adj" fmla="val 50000"/>
              </a:avLst>
            </a:prstGeom>
            <a:solidFill>
              <a:srgbClr val="C00000"/>
            </a:solidFill>
            <a:ln w="19050"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667" dirty="0">
                <a:solidFill>
                  <a:prstClr val="black"/>
                </a:solidFill>
                <a:ea typeface="宋体" charset="-122"/>
              </a:endParaRPr>
            </a:p>
          </p:txBody>
        </p:sp>
        <p:sp>
          <p:nvSpPr>
            <p:cNvPr id="40" name="TextBox 12"/>
            <p:cNvSpPr txBox="1"/>
            <p:nvPr/>
          </p:nvSpPr>
          <p:spPr>
            <a:xfrm>
              <a:off x="3179756" y="3621772"/>
              <a:ext cx="1024319" cy="41043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ko-KR" altLang="en-US" sz="2667" dirty="0">
                  <a:solidFill>
                    <a:schemeClr val="bg1"/>
                  </a:solidFill>
                  <a:ea typeface="Source Han Sans CN Medium" panose="020B0500000000000000" pitchFamily="34" charset="-128"/>
                </a:rPr>
                <a:t>이상욱</a:t>
              </a:r>
              <a:endParaRPr lang="zh-CN" altLang="en-US" sz="2667" dirty="0">
                <a:solidFill>
                  <a:schemeClr val="bg1"/>
                </a:solidFill>
                <a:ea typeface="Source Han Sans CN Medium" panose="020B0500000000000000" pitchFamily="34" charset="-128"/>
              </a:endParaRPr>
            </a:p>
          </p:txBody>
        </p:sp>
        <p:sp>
          <p:nvSpPr>
            <p:cNvPr id="33" name="TextBox 16"/>
            <p:cNvSpPr txBox="1"/>
            <p:nvPr/>
          </p:nvSpPr>
          <p:spPr>
            <a:xfrm>
              <a:off x="2682581" y="4379792"/>
              <a:ext cx="2059733" cy="502935"/>
            </a:xfrm>
            <a:prstGeom prst="rect">
              <a:avLst/>
            </a:prstGeom>
            <a:noFill/>
          </p:spPr>
          <p:txBody>
            <a:bodyPr wrap="square" lIns="91603" tIns="45803" rIns="91603" bIns="45803" rtlCol="0">
              <a:spAutoFit/>
            </a:bodyPr>
            <a:lstStyle/>
            <a:p>
              <a:pPr algn="ctr"/>
              <a:r>
                <a:rPr lang="ko-KR" altLang="en-US" sz="2667" dirty="0" err="1">
                  <a:latin typeface="+mj-lt"/>
                  <a:ea typeface="Source Han Sans CN Medium" panose="020B0500000000000000" pitchFamily="34" charset="-128"/>
                </a:rPr>
                <a:t>부조장</a:t>
              </a:r>
              <a:endParaRPr lang="en-US" altLang="zh-CN" sz="2667" dirty="0">
                <a:latin typeface="+mj-lt"/>
                <a:ea typeface="Source Han Sans CN Medium" panose="020B0500000000000000" pitchFamily="34" charset="-128"/>
              </a:endParaRPr>
            </a:p>
          </p:txBody>
        </p:sp>
        <p:sp>
          <p:nvSpPr>
            <p:cNvPr id="34" name="TextBox 17"/>
            <p:cNvSpPr txBox="1"/>
            <p:nvPr/>
          </p:nvSpPr>
          <p:spPr>
            <a:xfrm>
              <a:off x="2809424" y="5104604"/>
              <a:ext cx="1806050" cy="82086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2667" dirty="0">
                  <a:latin typeface="+mj-lt"/>
                  <a:ea typeface="Source Han Sans CN Medium" panose="020B0500000000000000" pitchFamily="34" charset="-128"/>
                </a:rPr>
                <a:t>발표자</a:t>
              </a:r>
              <a:endParaRPr lang="en-US" altLang="ko-KR" sz="2667" dirty="0">
                <a:latin typeface="+mj-lt"/>
                <a:ea typeface="Source Han Sans CN Medium" panose="020B0500000000000000" pitchFamily="34" charset="-128"/>
              </a:endParaRPr>
            </a:p>
            <a:p>
              <a:pPr algn="ctr"/>
              <a:r>
                <a:rPr lang="en-US" altLang="zh-CN" sz="2667" dirty="0">
                  <a:latin typeface="+mj-lt"/>
                  <a:ea typeface="Source Han Sans CN Medium" panose="020B0500000000000000" pitchFamily="34" charset="-128"/>
                </a:rPr>
                <a:t>DB </a:t>
              </a:r>
              <a:r>
                <a:rPr lang="ko-KR" altLang="en-US" sz="2667" dirty="0">
                  <a:latin typeface="+mj-lt"/>
                  <a:ea typeface="Source Han Sans CN Medium" panose="020B0500000000000000" pitchFamily="34" charset="-128"/>
                </a:rPr>
                <a:t>구현</a:t>
              </a:r>
              <a:r>
                <a:rPr lang="en-US" altLang="zh-CN" sz="2667" dirty="0">
                  <a:latin typeface="+mj-lt"/>
                  <a:ea typeface="Source Han Sans CN Medium" panose="020B0500000000000000" pitchFamily="34" charset="-128"/>
                </a:rPr>
                <a:t> </a:t>
              </a:r>
            </a:p>
          </p:txBody>
        </p:sp>
        <p:sp>
          <p:nvSpPr>
            <p:cNvPr id="36" name="淘宝店chenying0907出品 5"/>
            <p:cNvSpPr>
              <a:spLocks/>
            </p:cNvSpPr>
            <p:nvPr/>
          </p:nvSpPr>
          <p:spPr bwMode="auto">
            <a:xfrm rot="5400000">
              <a:off x="2890112" y="1532756"/>
              <a:ext cx="1605211" cy="1728192"/>
            </a:xfrm>
            <a:prstGeom prst="ellipse">
              <a:avLst/>
            </a:prstGeom>
            <a:solidFill>
              <a:srgbClr val="C00000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/>
            </a:p>
          </p:txBody>
        </p:sp>
        <p:sp>
          <p:nvSpPr>
            <p:cNvPr id="37" name="淘宝店chenying0907出品 5"/>
            <p:cNvSpPr>
              <a:spLocks/>
            </p:cNvSpPr>
            <p:nvPr/>
          </p:nvSpPr>
          <p:spPr bwMode="auto">
            <a:xfrm rot="5400000">
              <a:off x="2969642" y="1618380"/>
              <a:ext cx="1446150" cy="1556944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97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18900000" scaled="1"/>
              <a:tileRect/>
            </a:gradFill>
            <a:ln w="19050">
              <a:noFill/>
            </a:ln>
            <a:effectLst/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 dirty="0">
                <a:solidFill>
                  <a:prstClr val="black"/>
                </a:solidFill>
              </a:endParaRPr>
            </a:p>
          </p:txBody>
        </p:sp>
        <p:pic>
          <p:nvPicPr>
            <p:cNvPr id="38" name="그림 3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30337" y="1733143"/>
              <a:ext cx="1324759" cy="1324759"/>
            </a:xfrm>
            <a:prstGeom prst="ellipse">
              <a:avLst/>
            </a:prstGeom>
          </p:spPr>
        </p:pic>
      </p:grpSp>
      <p:grpSp>
        <p:nvGrpSpPr>
          <p:cNvPr id="66" name="그룹 65"/>
          <p:cNvGrpSpPr/>
          <p:nvPr/>
        </p:nvGrpSpPr>
        <p:grpSpPr>
          <a:xfrm>
            <a:off x="5064103" y="1594246"/>
            <a:ext cx="2059733" cy="4474643"/>
            <a:chOff x="5064103" y="1594246"/>
            <a:chExt cx="2059733" cy="4474643"/>
          </a:xfrm>
        </p:grpSpPr>
        <p:sp>
          <p:nvSpPr>
            <p:cNvPr id="74" name="모서리가 둥근 직사각형 73"/>
            <p:cNvSpPr/>
            <p:nvPr/>
          </p:nvSpPr>
          <p:spPr>
            <a:xfrm>
              <a:off x="5221141" y="4336887"/>
              <a:ext cx="1745123" cy="1732002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圆角淘宝店chenying0907出品 223"/>
            <p:cNvSpPr/>
            <p:nvPr/>
          </p:nvSpPr>
          <p:spPr>
            <a:xfrm>
              <a:off x="5204212" y="3617964"/>
              <a:ext cx="1762052" cy="387100"/>
            </a:xfrm>
            <a:prstGeom prst="roundRect">
              <a:avLst>
                <a:gd name="adj" fmla="val 50000"/>
              </a:avLst>
            </a:prstGeom>
            <a:solidFill>
              <a:srgbClr val="C00000"/>
            </a:solidFill>
            <a:ln w="19050"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667" dirty="0">
                <a:solidFill>
                  <a:prstClr val="black"/>
                </a:solidFill>
              </a:endParaRPr>
            </a:p>
          </p:txBody>
        </p:sp>
        <p:sp>
          <p:nvSpPr>
            <p:cNvPr id="50" name="TextBox 12"/>
            <p:cNvSpPr txBox="1"/>
            <p:nvPr/>
          </p:nvSpPr>
          <p:spPr>
            <a:xfrm>
              <a:off x="5572276" y="3613459"/>
              <a:ext cx="1024319" cy="41043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ko-KR" altLang="en-US" sz="2667" dirty="0" err="1">
                  <a:solidFill>
                    <a:schemeClr val="bg1"/>
                  </a:solidFill>
                  <a:ea typeface="Source Han Sans CN Medium" panose="020B0500000000000000" pitchFamily="34" charset="-128"/>
                </a:rPr>
                <a:t>육승필</a:t>
              </a:r>
              <a:endParaRPr lang="zh-CN" altLang="en-US" sz="2667" dirty="0">
                <a:solidFill>
                  <a:schemeClr val="bg1"/>
                </a:solidFill>
                <a:ea typeface="Source Han Sans CN Medium" panose="020B0500000000000000" pitchFamily="34" charset="-128"/>
              </a:endParaRPr>
            </a:p>
          </p:txBody>
        </p:sp>
        <p:sp>
          <p:nvSpPr>
            <p:cNvPr id="43" name="TextBox 16"/>
            <p:cNvSpPr txBox="1"/>
            <p:nvPr/>
          </p:nvSpPr>
          <p:spPr>
            <a:xfrm>
              <a:off x="5064103" y="4379792"/>
              <a:ext cx="2059733" cy="502935"/>
            </a:xfrm>
            <a:prstGeom prst="rect">
              <a:avLst/>
            </a:prstGeom>
            <a:noFill/>
          </p:spPr>
          <p:txBody>
            <a:bodyPr wrap="square" lIns="91603" tIns="45803" rIns="91603" bIns="45803" rtlCol="0">
              <a:spAutoFit/>
            </a:bodyPr>
            <a:lstStyle/>
            <a:p>
              <a:pPr algn="ctr"/>
              <a:r>
                <a:rPr lang="ko-KR" altLang="en-US" sz="2667" dirty="0">
                  <a:latin typeface="+mj-lt"/>
                  <a:ea typeface="Source Han Sans CN Medium" panose="020B0500000000000000" pitchFamily="34" charset="-128"/>
                </a:rPr>
                <a:t>조원</a:t>
              </a:r>
              <a:endParaRPr lang="en-US" altLang="zh-CN" sz="2667" dirty="0">
                <a:latin typeface="+mj-lt"/>
                <a:ea typeface="Source Han Sans CN Medium" panose="020B0500000000000000" pitchFamily="34" charset="-128"/>
              </a:endParaRPr>
            </a:p>
          </p:txBody>
        </p:sp>
        <p:sp>
          <p:nvSpPr>
            <p:cNvPr id="44" name="TextBox 17"/>
            <p:cNvSpPr txBox="1"/>
            <p:nvPr/>
          </p:nvSpPr>
          <p:spPr>
            <a:xfrm>
              <a:off x="5190946" y="5104604"/>
              <a:ext cx="1806050" cy="82086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2667" dirty="0">
                  <a:latin typeface="+mj-lt"/>
                  <a:ea typeface="Source Han Sans CN Medium" panose="020B0500000000000000" pitchFamily="34" charset="-128"/>
                </a:rPr>
                <a:t>코딩</a:t>
              </a:r>
              <a:endParaRPr lang="en-US" altLang="ko-KR" sz="2667" dirty="0">
                <a:latin typeface="+mj-lt"/>
                <a:ea typeface="Source Han Sans CN Medium" panose="020B0500000000000000" pitchFamily="34" charset="-128"/>
              </a:endParaRPr>
            </a:p>
            <a:p>
              <a:pPr algn="ctr"/>
              <a:r>
                <a:rPr lang="en-US" altLang="zh-CN" sz="2667" dirty="0">
                  <a:latin typeface="+mj-lt"/>
                  <a:ea typeface="Source Han Sans CN Medium" panose="020B0500000000000000" pitchFamily="34" charset="-128"/>
                </a:rPr>
                <a:t>DB </a:t>
              </a:r>
              <a:r>
                <a:rPr lang="ko-KR" altLang="en-US" sz="2667" dirty="0">
                  <a:latin typeface="+mj-lt"/>
                  <a:ea typeface="Source Han Sans CN Medium" panose="020B0500000000000000" pitchFamily="34" charset="-128"/>
                </a:rPr>
                <a:t>구현</a:t>
              </a:r>
              <a:r>
                <a:rPr lang="en-US" altLang="zh-CN" sz="2667" dirty="0">
                  <a:latin typeface="+mj-lt"/>
                  <a:ea typeface="Source Han Sans CN Medium" panose="020B0500000000000000" pitchFamily="34" charset="-128"/>
                </a:rPr>
                <a:t> </a:t>
              </a:r>
            </a:p>
          </p:txBody>
        </p:sp>
        <p:sp>
          <p:nvSpPr>
            <p:cNvPr id="46" name="淘宝店chenying0907出品 5"/>
            <p:cNvSpPr>
              <a:spLocks/>
            </p:cNvSpPr>
            <p:nvPr/>
          </p:nvSpPr>
          <p:spPr bwMode="auto">
            <a:xfrm rot="5400000">
              <a:off x="5282633" y="1532756"/>
              <a:ext cx="1605211" cy="1728192"/>
            </a:xfrm>
            <a:prstGeom prst="ellipse">
              <a:avLst/>
            </a:prstGeom>
            <a:solidFill>
              <a:srgbClr val="C00000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/>
            </a:p>
          </p:txBody>
        </p:sp>
        <p:sp>
          <p:nvSpPr>
            <p:cNvPr id="47" name="淘宝店chenying0907出品 5"/>
            <p:cNvSpPr>
              <a:spLocks/>
            </p:cNvSpPr>
            <p:nvPr/>
          </p:nvSpPr>
          <p:spPr bwMode="auto">
            <a:xfrm rot="5400000">
              <a:off x="5362163" y="1618380"/>
              <a:ext cx="1446150" cy="1556944"/>
            </a:xfrm>
            <a:prstGeom prst="ellipse">
              <a:avLst/>
            </a:prstGeom>
            <a:solidFill>
              <a:schemeClr val="bg1"/>
            </a:solidFill>
            <a:ln w="19050">
              <a:noFill/>
            </a:ln>
            <a:effectLst/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 dirty="0">
                <a:solidFill>
                  <a:prstClr val="black"/>
                </a:solidFill>
              </a:endParaRPr>
            </a:p>
          </p:txBody>
        </p:sp>
        <p:pic>
          <p:nvPicPr>
            <p:cNvPr id="48" name="그림 4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22858" y="1733143"/>
              <a:ext cx="1324759" cy="1324759"/>
            </a:xfrm>
            <a:prstGeom prst="ellipse">
              <a:avLst/>
            </a:prstGeom>
          </p:spPr>
        </p:pic>
      </p:grpSp>
      <p:grpSp>
        <p:nvGrpSpPr>
          <p:cNvPr id="65" name="그룹 64"/>
          <p:cNvGrpSpPr/>
          <p:nvPr/>
        </p:nvGrpSpPr>
        <p:grpSpPr>
          <a:xfrm>
            <a:off x="9850037" y="1594246"/>
            <a:ext cx="2059733" cy="4474643"/>
            <a:chOff x="9850037" y="1594246"/>
            <a:chExt cx="2059733" cy="4474643"/>
          </a:xfrm>
        </p:grpSpPr>
        <p:sp>
          <p:nvSpPr>
            <p:cNvPr id="76" name="모서리가 둥근 직사각형 75"/>
            <p:cNvSpPr/>
            <p:nvPr/>
          </p:nvSpPr>
          <p:spPr>
            <a:xfrm>
              <a:off x="10002985" y="4336887"/>
              <a:ext cx="1745123" cy="1732002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圆角淘宝店chenying0907出品 223"/>
            <p:cNvSpPr/>
            <p:nvPr/>
          </p:nvSpPr>
          <p:spPr>
            <a:xfrm>
              <a:off x="9989257" y="3610054"/>
              <a:ext cx="1762052" cy="387100"/>
            </a:xfrm>
            <a:prstGeom prst="roundRect">
              <a:avLst>
                <a:gd name="adj" fmla="val 50000"/>
              </a:avLst>
            </a:prstGeom>
            <a:solidFill>
              <a:srgbClr val="C00000"/>
            </a:solidFill>
            <a:ln w="19050"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667" dirty="0">
                <a:solidFill>
                  <a:prstClr val="black"/>
                </a:solidFill>
              </a:endParaRPr>
            </a:p>
          </p:txBody>
        </p:sp>
        <p:sp>
          <p:nvSpPr>
            <p:cNvPr id="60" name="TextBox 12"/>
            <p:cNvSpPr txBox="1"/>
            <p:nvPr/>
          </p:nvSpPr>
          <p:spPr>
            <a:xfrm>
              <a:off x="10357322" y="3602745"/>
              <a:ext cx="1024319" cy="41043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ko-KR" altLang="en-US" sz="2667" dirty="0">
                  <a:solidFill>
                    <a:schemeClr val="bg1"/>
                  </a:solidFill>
                  <a:ea typeface="Source Han Sans CN Medium" panose="020B0500000000000000" pitchFamily="34" charset="-128"/>
                </a:rPr>
                <a:t>송현석</a:t>
              </a:r>
              <a:endParaRPr lang="zh-CN" altLang="en-US" sz="2667" dirty="0">
                <a:solidFill>
                  <a:schemeClr val="bg1"/>
                </a:solidFill>
                <a:ea typeface="Source Han Sans CN Medium" panose="020B0500000000000000" pitchFamily="34" charset="-128"/>
              </a:endParaRPr>
            </a:p>
          </p:txBody>
        </p:sp>
        <p:sp>
          <p:nvSpPr>
            <p:cNvPr id="53" name="TextBox 16"/>
            <p:cNvSpPr txBox="1"/>
            <p:nvPr/>
          </p:nvSpPr>
          <p:spPr>
            <a:xfrm>
              <a:off x="9850037" y="4386070"/>
              <a:ext cx="2059733" cy="502935"/>
            </a:xfrm>
            <a:prstGeom prst="rect">
              <a:avLst/>
            </a:prstGeom>
            <a:noFill/>
          </p:spPr>
          <p:txBody>
            <a:bodyPr wrap="square" lIns="91603" tIns="45803" rIns="91603" bIns="45803" rtlCol="0">
              <a:spAutoFit/>
            </a:bodyPr>
            <a:lstStyle/>
            <a:p>
              <a:pPr algn="ctr"/>
              <a:r>
                <a:rPr lang="ko-KR" altLang="en-US" sz="2667" dirty="0">
                  <a:latin typeface="+mj-lt"/>
                  <a:ea typeface="Source Han Sans CN Medium" panose="020B0500000000000000" pitchFamily="34" charset="-128"/>
                </a:rPr>
                <a:t>조원</a:t>
              </a:r>
              <a:endParaRPr lang="en-US" altLang="zh-CN" sz="2667" dirty="0">
                <a:latin typeface="+mj-lt"/>
                <a:ea typeface="Source Han Sans CN Medium" panose="020B0500000000000000" pitchFamily="34" charset="-128"/>
              </a:endParaRPr>
            </a:p>
          </p:txBody>
        </p:sp>
        <p:sp>
          <p:nvSpPr>
            <p:cNvPr id="54" name="TextBox 17"/>
            <p:cNvSpPr txBox="1"/>
            <p:nvPr/>
          </p:nvSpPr>
          <p:spPr>
            <a:xfrm>
              <a:off x="9976878" y="5326326"/>
              <a:ext cx="1806050" cy="4104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sz="2667" dirty="0">
                  <a:latin typeface="+mj-lt"/>
                  <a:ea typeface="Source Han Sans CN Medium" panose="020B0500000000000000" pitchFamily="34" charset="-128"/>
                </a:rPr>
                <a:t>PPT</a:t>
              </a:r>
            </a:p>
          </p:txBody>
        </p:sp>
        <p:sp>
          <p:nvSpPr>
            <p:cNvPr id="56" name="淘宝店chenying0907出品 5"/>
            <p:cNvSpPr>
              <a:spLocks/>
            </p:cNvSpPr>
            <p:nvPr/>
          </p:nvSpPr>
          <p:spPr bwMode="auto">
            <a:xfrm rot="5400000">
              <a:off x="10067677" y="1532756"/>
              <a:ext cx="1605211" cy="1728192"/>
            </a:xfrm>
            <a:prstGeom prst="ellipse">
              <a:avLst/>
            </a:prstGeom>
            <a:solidFill>
              <a:srgbClr val="C00000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/>
            </a:p>
          </p:txBody>
        </p:sp>
        <p:sp>
          <p:nvSpPr>
            <p:cNvPr id="57" name="淘宝店chenying0907出品 5"/>
            <p:cNvSpPr>
              <a:spLocks/>
            </p:cNvSpPr>
            <p:nvPr/>
          </p:nvSpPr>
          <p:spPr bwMode="auto">
            <a:xfrm rot="5400000">
              <a:off x="10142395" y="1618380"/>
              <a:ext cx="1446150" cy="1556944"/>
            </a:xfrm>
            <a:prstGeom prst="ellipse">
              <a:avLst/>
            </a:prstGeom>
            <a:solidFill>
              <a:schemeClr val="bg1"/>
            </a:solidFill>
            <a:ln w="19050">
              <a:noFill/>
            </a:ln>
            <a:effectLst/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 dirty="0">
                <a:solidFill>
                  <a:prstClr val="black"/>
                </a:solidFill>
              </a:endParaRPr>
            </a:p>
          </p:txBody>
        </p:sp>
        <p:pic>
          <p:nvPicPr>
            <p:cNvPr id="58" name="그림 5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03090" y="1733143"/>
              <a:ext cx="1324759" cy="1324759"/>
            </a:xfrm>
            <a:prstGeom prst="ellipse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502468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5F301603-8C2D-4B84-94DD-1D3C7BEB0ADF}"/>
              </a:ext>
            </a:extLst>
          </p:cNvPr>
          <p:cNvGrpSpPr/>
          <p:nvPr/>
        </p:nvGrpSpPr>
        <p:grpSpPr>
          <a:xfrm>
            <a:off x="0" y="288268"/>
            <a:ext cx="6475615" cy="584775"/>
            <a:chOff x="8312" y="936659"/>
            <a:chExt cx="6475615" cy="584775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EF80744C-F903-42A9-9D66-888D909D18FD}"/>
                </a:ext>
              </a:extLst>
            </p:cNvPr>
            <p:cNvGrpSpPr/>
            <p:nvPr/>
          </p:nvGrpSpPr>
          <p:grpSpPr>
            <a:xfrm>
              <a:off x="8312" y="1013046"/>
              <a:ext cx="839586" cy="432000"/>
              <a:chOff x="8312" y="1001373"/>
              <a:chExt cx="839586" cy="432000"/>
            </a:xfrm>
          </p:grpSpPr>
          <p:sp>
            <p:nvSpPr>
              <p:cNvPr id="5" name="오각형 5">
                <a:extLst>
                  <a:ext uri="{FF2B5EF4-FFF2-40B4-BE49-F238E27FC236}">
                    <a16:creationId xmlns:a16="http://schemas.microsoft.com/office/drawing/2014/main" id="{F715658E-8C87-415D-9AD8-71ADC6975CDD}"/>
                  </a:ext>
                </a:extLst>
              </p:cNvPr>
              <p:cNvSpPr/>
              <p:nvPr/>
            </p:nvSpPr>
            <p:spPr>
              <a:xfrm>
                <a:off x="270328" y="1001373"/>
                <a:ext cx="577570" cy="432000"/>
              </a:xfrm>
              <a:prstGeom prst="homePlate">
                <a:avLst>
                  <a:gd name="adj" fmla="val 37811"/>
                </a:avLst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EE517486-999F-472D-A346-CDACAF6B8B56}"/>
                  </a:ext>
                </a:extLst>
              </p:cNvPr>
              <p:cNvSpPr/>
              <p:nvPr/>
            </p:nvSpPr>
            <p:spPr>
              <a:xfrm>
                <a:off x="8312" y="1001373"/>
                <a:ext cx="108000" cy="4320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CE84F920-BE1B-4DE3-936C-038058963FCE}"/>
                  </a:ext>
                </a:extLst>
              </p:cNvPr>
              <p:cNvSpPr/>
              <p:nvPr/>
            </p:nvSpPr>
            <p:spPr>
              <a:xfrm>
                <a:off x="160712" y="1001373"/>
                <a:ext cx="72000" cy="4320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A2B4A53-633E-4744-A475-62222A2FBE11}"/>
                </a:ext>
              </a:extLst>
            </p:cNvPr>
            <p:cNvSpPr txBox="1"/>
            <p:nvPr/>
          </p:nvSpPr>
          <p:spPr>
            <a:xfrm>
              <a:off x="927619" y="936659"/>
              <a:ext cx="555630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/>
                <a:t>Project </a:t>
              </a:r>
              <a:r>
                <a:rPr lang="ko-KR" altLang="en-US" sz="3200" b="1" dirty="0"/>
                <a:t>기획의도</a:t>
              </a:r>
            </a:p>
          </p:txBody>
        </p:sp>
      </p:grpSp>
      <p:sp>
        <p:nvSpPr>
          <p:cNvPr id="8" name="淘宝店chenying0907出品 151">
            <a:extLst>
              <a:ext uri="{FF2B5EF4-FFF2-40B4-BE49-F238E27FC236}">
                <a16:creationId xmlns:a16="http://schemas.microsoft.com/office/drawing/2014/main" id="{E7CED89B-E624-42EA-A407-50A898FFD241}"/>
              </a:ext>
            </a:extLst>
          </p:cNvPr>
          <p:cNvSpPr>
            <a:spLocks noEditPoints="1"/>
          </p:cNvSpPr>
          <p:nvPr/>
        </p:nvSpPr>
        <p:spPr bwMode="auto">
          <a:xfrm>
            <a:off x="366325" y="400078"/>
            <a:ext cx="248248" cy="371638"/>
          </a:xfrm>
          <a:custGeom>
            <a:avLst/>
            <a:gdLst>
              <a:gd name="T0" fmla="*/ 72 w 143"/>
              <a:gd name="T1" fmla="*/ 214 h 214"/>
              <a:gd name="T2" fmla="*/ 96 w 143"/>
              <a:gd name="T3" fmla="*/ 204 h 214"/>
              <a:gd name="T4" fmla="*/ 48 w 143"/>
              <a:gd name="T5" fmla="*/ 204 h 214"/>
              <a:gd name="T6" fmla="*/ 72 w 143"/>
              <a:gd name="T7" fmla="*/ 214 h 214"/>
              <a:gd name="T8" fmla="*/ 105 w 143"/>
              <a:gd name="T9" fmla="*/ 183 h 214"/>
              <a:gd name="T10" fmla="*/ 39 w 143"/>
              <a:gd name="T11" fmla="*/ 183 h 214"/>
              <a:gd name="T12" fmla="*/ 33 w 143"/>
              <a:gd name="T13" fmla="*/ 190 h 214"/>
              <a:gd name="T14" fmla="*/ 39 w 143"/>
              <a:gd name="T15" fmla="*/ 196 h 214"/>
              <a:gd name="T16" fmla="*/ 105 w 143"/>
              <a:gd name="T17" fmla="*/ 196 h 214"/>
              <a:gd name="T18" fmla="*/ 111 w 143"/>
              <a:gd name="T19" fmla="*/ 190 h 214"/>
              <a:gd name="T20" fmla="*/ 105 w 143"/>
              <a:gd name="T21" fmla="*/ 183 h 214"/>
              <a:gd name="T22" fmla="*/ 105 w 143"/>
              <a:gd name="T23" fmla="*/ 164 h 214"/>
              <a:gd name="T24" fmla="*/ 39 w 143"/>
              <a:gd name="T25" fmla="*/ 164 h 214"/>
              <a:gd name="T26" fmla="*/ 33 w 143"/>
              <a:gd name="T27" fmla="*/ 171 h 214"/>
              <a:gd name="T28" fmla="*/ 39 w 143"/>
              <a:gd name="T29" fmla="*/ 177 h 214"/>
              <a:gd name="T30" fmla="*/ 105 w 143"/>
              <a:gd name="T31" fmla="*/ 177 h 214"/>
              <a:gd name="T32" fmla="*/ 111 w 143"/>
              <a:gd name="T33" fmla="*/ 171 h 214"/>
              <a:gd name="T34" fmla="*/ 105 w 143"/>
              <a:gd name="T35" fmla="*/ 164 h 214"/>
              <a:gd name="T36" fmla="*/ 72 w 143"/>
              <a:gd name="T37" fmla="*/ 0 h 214"/>
              <a:gd name="T38" fmla="*/ 0 w 143"/>
              <a:gd name="T39" fmla="*/ 71 h 214"/>
              <a:gd name="T40" fmla="*/ 32 w 143"/>
              <a:gd name="T41" fmla="*/ 138 h 214"/>
              <a:gd name="T42" fmla="*/ 37 w 143"/>
              <a:gd name="T43" fmla="*/ 158 h 214"/>
              <a:gd name="T44" fmla="*/ 107 w 143"/>
              <a:gd name="T45" fmla="*/ 158 h 214"/>
              <a:gd name="T46" fmla="*/ 112 w 143"/>
              <a:gd name="T47" fmla="*/ 138 h 214"/>
              <a:gd name="T48" fmla="*/ 143 w 143"/>
              <a:gd name="T49" fmla="*/ 71 h 214"/>
              <a:gd name="T50" fmla="*/ 72 w 143"/>
              <a:gd name="T51" fmla="*/ 0 h 214"/>
              <a:gd name="T52" fmla="*/ 115 w 143"/>
              <a:gd name="T53" fmla="*/ 84 h 214"/>
              <a:gd name="T54" fmla="*/ 93 w 143"/>
              <a:gd name="T55" fmla="*/ 144 h 214"/>
              <a:gd name="T56" fmla="*/ 92 w 143"/>
              <a:gd name="T57" fmla="*/ 146 h 214"/>
              <a:gd name="T58" fmla="*/ 83 w 143"/>
              <a:gd name="T59" fmla="*/ 146 h 214"/>
              <a:gd name="T60" fmla="*/ 83 w 143"/>
              <a:gd name="T61" fmla="*/ 143 h 214"/>
              <a:gd name="T62" fmla="*/ 98 w 143"/>
              <a:gd name="T63" fmla="*/ 93 h 214"/>
              <a:gd name="T64" fmla="*/ 97 w 143"/>
              <a:gd name="T65" fmla="*/ 93 h 214"/>
              <a:gd name="T66" fmla="*/ 96 w 143"/>
              <a:gd name="T67" fmla="*/ 93 h 214"/>
              <a:gd name="T68" fmla="*/ 85 w 143"/>
              <a:gd name="T69" fmla="*/ 88 h 214"/>
              <a:gd name="T70" fmla="*/ 73 w 143"/>
              <a:gd name="T71" fmla="*/ 93 h 214"/>
              <a:gd name="T72" fmla="*/ 59 w 143"/>
              <a:gd name="T73" fmla="*/ 87 h 214"/>
              <a:gd name="T74" fmla="*/ 45 w 143"/>
              <a:gd name="T75" fmla="*/ 92 h 214"/>
              <a:gd name="T76" fmla="*/ 59 w 143"/>
              <a:gd name="T77" fmla="*/ 143 h 214"/>
              <a:gd name="T78" fmla="*/ 60 w 143"/>
              <a:gd name="T79" fmla="*/ 146 h 214"/>
              <a:gd name="T80" fmla="*/ 50 w 143"/>
              <a:gd name="T81" fmla="*/ 146 h 214"/>
              <a:gd name="T82" fmla="*/ 50 w 143"/>
              <a:gd name="T83" fmla="*/ 144 h 214"/>
              <a:gd name="T84" fmla="*/ 30 w 143"/>
              <a:gd name="T85" fmla="*/ 84 h 214"/>
              <a:gd name="T86" fmla="*/ 29 w 143"/>
              <a:gd name="T87" fmla="*/ 84 h 214"/>
              <a:gd name="T88" fmla="*/ 29 w 143"/>
              <a:gd name="T89" fmla="*/ 83 h 214"/>
              <a:gd name="T90" fmla="*/ 29 w 143"/>
              <a:gd name="T91" fmla="*/ 82 h 214"/>
              <a:gd name="T92" fmla="*/ 29 w 143"/>
              <a:gd name="T93" fmla="*/ 82 h 214"/>
              <a:gd name="T94" fmla="*/ 30 w 143"/>
              <a:gd name="T95" fmla="*/ 76 h 214"/>
              <a:gd name="T96" fmla="*/ 37 w 143"/>
              <a:gd name="T97" fmla="*/ 77 h 214"/>
              <a:gd name="T98" fmla="*/ 37 w 143"/>
              <a:gd name="T99" fmla="*/ 77 h 214"/>
              <a:gd name="T100" fmla="*/ 45 w 143"/>
              <a:gd name="T101" fmla="*/ 82 h 214"/>
              <a:gd name="T102" fmla="*/ 56 w 143"/>
              <a:gd name="T103" fmla="*/ 77 h 214"/>
              <a:gd name="T104" fmla="*/ 60 w 143"/>
              <a:gd name="T105" fmla="*/ 75 h 214"/>
              <a:gd name="T106" fmla="*/ 63 w 143"/>
              <a:gd name="T107" fmla="*/ 77 h 214"/>
              <a:gd name="T108" fmla="*/ 73 w 143"/>
              <a:gd name="T109" fmla="*/ 83 h 214"/>
              <a:gd name="T110" fmla="*/ 82 w 143"/>
              <a:gd name="T111" fmla="*/ 78 h 214"/>
              <a:gd name="T112" fmla="*/ 86 w 143"/>
              <a:gd name="T113" fmla="*/ 76 h 214"/>
              <a:gd name="T114" fmla="*/ 90 w 143"/>
              <a:gd name="T115" fmla="*/ 78 h 214"/>
              <a:gd name="T116" fmla="*/ 97 w 143"/>
              <a:gd name="T117" fmla="*/ 83 h 214"/>
              <a:gd name="T118" fmla="*/ 97 w 143"/>
              <a:gd name="T119" fmla="*/ 83 h 214"/>
              <a:gd name="T120" fmla="*/ 107 w 143"/>
              <a:gd name="T121" fmla="*/ 78 h 214"/>
              <a:gd name="T122" fmla="*/ 114 w 143"/>
              <a:gd name="T123" fmla="*/ 77 h 214"/>
              <a:gd name="T124" fmla="*/ 115 w 143"/>
              <a:gd name="T125" fmla="*/ 84 h 2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43" h="214">
                <a:moveTo>
                  <a:pt x="72" y="214"/>
                </a:moveTo>
                <a:cubicBezTo>
                  <a:pt x="82" y="214"/>
                  <a:pt x="91" y="210"/>
                  <a:pt x="96" y="204"/>
                </a:cubicBezTo>
                <a:cubicBezTo>
                  <a:pt x="48" y="204"/>
                  <a:pt x="48" y="204"/>
                  <a:pt x="48" y="204"/>
                </a:cubicBezTo>
                <a:cubicBezTo>
                  <a:pt x="53" y="210"/>
                  <a:pt x="62" y="214"/>
                  <a:pt x="72" y="214"/>
                </a:cubicBezTo>
                <a:close/>
                <a:moveTo>
                  <a:pt x="105" y="183"/>
                </a:moveTo>
                <a:cubicBezTo>
                  <a:pt x="39" y="183"/>
                  <a:pt x="39" y="183"/>
                  <a:pt x="39" y="183"/>
                </a:cubicBezTo>
                <a:cubicBezTo>
                  <a:pt x="35" y="183"/>
                  <a:pt x="33" y="186"/>
                  <a:pt x="33" y="190"/>
                </a:cubicBezTo>
                <a:cubicBezTo>
                  <a:pt x="33" y="193"/>
                  <a:pt x="35" y="196"/>
                  <a:pt x="39" y="196"/>
                </a:cubicBezTo>
                <a:cubicBezTo>
                  <a:pt x="105" y="196"/>
                  <a:pt x="105" y="196"/>
                  <a:pt x="105" y="196"/>
                </a:cubicBezTo>
                <a:cubicBezTo>
                  <a:pt x="108" y="196"/>
                  <a:pt x="111" y="193"/>
                  <a:pt x="111" y="190"/>
                </a:cubicBezTo>
                <a:cubicBezTo>
                  <a:pt x="111" y="186"/>
                  <a:pt x="108" y="183"/>
                  <a:pt x="105" y="183"/>
                </a:cubicBezTo>
                <a:close/>
                <a:moveTo>
                  <a:pt x="105" y="164"/>
                </a:moveTo>
                <a:cubicBezTo>
                  <a:pt x="39" y="164"/>
                  <a:pt x="39" y="164"/>
                  <a:pt x="39" y="164"/>
                </a:cubicBezTo>
                <a:cubicBezTo>
                  <a:pt x="35" y="164"/>
                  <a:pt x="33" y="167"/>
                  <a:pt x="33" y="171"/>
                </a:cubicBezTo>
                <a:cubicBezTo>
                  <a:pt x="33" y="174"/>
                  <a:pt x="35" y="177"/>
                  <a:pt x="39" y="177"/>
                </a:cubicBezTo>
                <a:cubicBezTo>
                  <a:pt x="105" y="177"/>
                  <a:pt x="105" y="177"/>
                  <a:pt x="105" y="177"/>
                </a:cubicBezTo>
                <a:cubicBezTo>
                  <a:pt x="108" y="177"/>
                  <a:pt x="111" y="174"/>
                  <a:pt x="111" y="171"/>
                </a:cubicBezTo>
                <a:cubicBezTo>
                  <a:pt x="111" y="167"/>
                  <a:pt x="108" y="164"/>
                  <a:pt x="105" y="164"/>
                </a:cubicBezTo>
                <a:close/>
                <a:moveTo>
                  <a:pt x="72" y="0"/>
                </a:moveTo>
                <a:cubicBezTo>
                  <a:pt x="32" y="0"/>
                  <a:pt x="0" y="32"/>
                  <a:pt x="0" y="71"/>
                </a:cubicBezTo>
                <a:cubicBezTo>
                  <a:pt x="0" y="98"/>
                  <a:pt x="19" y="117"/>
                  <a:pt x="32" y="138"/>
                </a:cubicBezTo>
                <a:cubicBezTo>
                  <a:pt x="35" y="144"/>
                  <a:pt x="37" y="158"/>
                  <a:pt x="37" y="158"/>
                </a:cubicBezTo>
                <a:cubicBezTo>
                  <a:pt x="107" y="158"/>
                  <a:pt x="107" y="158"/>
                  <a:pt x="107" y="158"/>
                </a:cubicBezTo>
                <a:cubicBezTo>
                  <a:pt x="107" y="158"/>
                  <a:pt x="109" y="144"/>
                  <a:pt x="112" y="138"/>
                </a:cubicBezTo>
                <a:cubicBezTo>
                  <a:pt x="125" y="117"/>
                  <a:pt x="143" y="98"/>
                  <a:pt x="143" y="71"/>
                </a:cubicBezTo>
                <a:cubicBezTo>
                  <a:pt x="143" y="32"/>
                  <a:pt x="111" y="0"/>
                  <a:pt x="72" y="0"/>
                </a:cubicBezTo>
                <a:close/>
                <a:moveTo>
                  <a:pt x="115" y="84"/>
                </a:moveTo>
                <a:cubicBezTo>
                  <a:pt x="102" y="100"/>
                  <a:pt x="95" y="120"/>
                  <a:pt x="93" y="144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83" y="146"/>
                  <a:pt x="83" y="146"/>
                  <a:pt x="83" y="146"/>
                </a:cubicBezTo>
                <a:cubicBezTo>
                  <a:pt x="83" y="143"/>
                  <a:pt x="83" y="143"/>
                  <a:pt x="83" y="143"/>
                </a:cubicBezTo>
                <a:cubicBezTo>
                  <a:pt x="85" y="124"/>
                  <a:pt x="90" y="107"/>
                  <a:pt x="98" y="93"/>
                </a:cubicBezTo>
                <a:cubicBezTo>
                  <a:pt x="97" y="93"/>
                  <a:pt x="97" y="93"/>
                  <a:pt x="97" y="93"/>
                </a:cubicBezTo>
                <a:cubicBezTo>
                  <a:pt x="96" y="93"/>
                  <a:pt x="96" y="93"/>
                  <a:pt x="96" y="93"/>
                </a:cubicBezTo>
                <a:cubicBezTo>
                  <a:pt x="93" y="92"/>
                  <a:pt x="89" y="92"/>
                  <a:pt x="85" y="88"/>
                </a:cubicBezTo>
                <a:cubicBezTo>
                  <a:pt x="82" y="91"/>
                  <a:pt x="77" y="93"/>
                  <a:pt x="73" y="93"/>
                </a:cubicBezTo>
                <a:cubicBezTo>
                  <a:pt x="68" y="93"/>
                  <a:pt x="63" y="91"/>
                  <a:pt x="59" y="87"/>
                </a:cubicBezTo>
                <a:cubicBezTo>
                  <a:pt x="55" y="90"/>
                  <a:pt x="50" y="92"/>
                  <a:pt x="45" y="92"/>
                </a:cubicBezTo>
                <a:cubicBezTo>
                  <a:pt x="57" y="114"/>
                  <a:pt x="59" y="137"/>
                  <a:pt x="59" y="143"/>
                </a:cubicBezTo>
                <a:cubicBezTo>
                  <a:pt x="60" y="146"/>
                  <a:pt x="60" y="146"/>
                  <a:pt x="60" y="146"/>
                </a:cubicBezTo>
                <a:cubicBezTo>
                  <a:pt x="50" y="146"/>
                  <a:pt x="50" y="146"/>
                  <a:pt x="50" y="146"/>
                </a:cubicBezTo>
                <a:cubicBezTo>
                  <a:pt x="50" y="144"/>
                  <a:pt x="50" y="144"/>
                  <a:pt x="50" y="144"/>
                </a:cubicBezTo>
                <a:cubicBezTo>
                  <a:pt x="49" y="135"/>
                  <a:pt x="46" y="107"/>
                  <a:pt x="30" y="84"/>
                </a:cubicBezTo>
                <a:cubicBezTo>
                  <a:pt x="29" y="84"/>
                  <a:pt x="29" y="84"/>
                  <a:pt x="29" y="84"/>
                </a:cubicBezTo>
                <a:cubicBezTo>
                  <a:pt x="29" y="83"/>
                  <a:pt x="29" y="83"/>
                  <a:pt x="29" y="83"/>
                </a:cubicBezTo>
                <a:cubicBezTo>
                  <a:pt x="29" y="83"/>
                  <a:pt x="29" y="83"/>
                  <a:pt x="29" y="82"/>
                </a:cubicBezTo>
                <a:cubicBezTo>
                  <a:pt x="29" y="82"/>
                  <a:pt x="29" y="82"/>
                  <a:pt x="29" y="82"/>
                </a:cubicBezTo>
                <a:cubicBezTo>
                  <a:pt x="27" y="80"/>
                  <a:pt x="28" y="77"/>
                  <a:pt x="30" y="76"/>
                </a:cubicBezTo>
                <a:cubicBezTo>
                  <a:pt x="32" y="74"/>
                  <a:pt x="35" y="75"/>
                  <a:pt x="37" y="77"/>
                </a:cubicBezTo>
                <a:cubicBezTo>
                  <a:pt x="37" y="77"/>
                  <a:pt x="37" y="77"/>
                  <a:pt x="37" y="77"/>
                </a:cubicBezTo>
                <a:cubicBezTo>
                  <a:pt x="39" y="80"/>
                  <a:pt x="42" y="82"/>
                  <a:pt x="45" y="82"/>
                </a:cubicBezTo>
                <a:cubicBezTo>
                  <a:pt x="48" y="82"/>
                  <a:pt x="52" y="81"/>
                  <a:pt x="56" y="77"/>
                </a:cubicBezTo>
                <a:cubicBezTo>
                  <a:pt x="57" y="76"/>
                  <a:pt x="58" y="75"/>
                  <a:pt x="60" y="75"/>
                </a:cubicBezTo>
                <a:cubicBezTo>
                  <a:pt x="61" y="76"/>
                  <a:pt x="62" y="76"/>
                  <a:pt x="63" y="77"/>
                </a:cubicBezTo>
                <a:cubicBezTo>
                  <a:pt x="67" y="81"/>
                  <a:pt x="70" y="83"/>
                  <a:pt x="73" y="83"/>
                </a:cubicBezTo>
                <a:cubicBezTo>
                  <a:pt x="77" y="83"/>
                  <a:pt x="80" y="80"/>
                  <a:pt x="82" y="78"/>
                </a:cubicBezTo>
                <a:cubicBezTo>
                  <a:pt x="83" y="77"/>
                  <a:pt x="84" y="76"/>
                  <a:pt x="86" y="76"/>
                </a:cubicBezTo>
                <a:cubicBezTo>
                  <a:pt x="87" y="76"/>
                  <a:pt x="89" y="77"/>
                  <a:pt x="90" y="78"/>
                </a:cubicBezTo>
                <a:cubicBezTo>
                  <a:pt x="91" y="80"/>
                  <a:pt x="93" y="83"/>
                  <a:pt x="97" y="83"/>
                </a:cubicBezTo>
                <a:cubicBezTo>
                  <a:pt x="97" y="83"/>
                  <a:pt x="97" y="83"/>
                  <a:pt x="97" y="83"/>
                </a:cubicBezTo>
                <a:cubicBezTo>
                  <a:pt x="101" y="83"/>
                  <a:pt x="104" y="81"/>
                  <a:pt x="107" y="78"/>
                </a:cubicBezTo>
                <a:cubicBezTo>
                  <a:pt x="109" y="76"/>
                  <a:pt x="112" y="75"/>
                  <a:pt x="114" y="77"/>
                </a:cubicBezTo>
                <a:cubicBezTo>
                  <a:pt x="116" y="79"/>
                  <a:pt x="116" y="82"/>
                  <a:pt x="115" y="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91440" tIns="45720" rIns="91440" bIns="45720"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/>
            <a:endParaRPr lang="zh-CN" altLang="en-US" sz="2400" dirty="0">
              <a:solidFill>
                <a:srgbClr val="FFFFFF"/>
              </a:solidFill>
              <a:latin typeface="Source Han Sans CN Medium" panose="020B0500000000000000" pitchFamily="34" charset="-128"/>
              <a:ea typeface="宋体" panose="02010600030101010101" pitchFamily="2" charset="-122"/>
            </a:endParaRPr>
          </a:p>
        </p:txBody>
      </p:sp>
      <p:sp>
        <p:nvSpPr>
          <p:cNvPr id="12" name="淘宝店chenying0907出品 5">
            <a:extLst>
              <a:ext uri="{FF2B5EF4-FFF2-40B4-BE49-F238E27FC236}">
                <a16:creationId xmlns:a16="http://schemas.microsoft.com/office/drawing/2014/main" id="{A34CE7FF-1169-4A2D-93DC-BF9EF3D2BD5B}"/>
              </a:ext>
            </a:extLst>
          </p:cNvPr>
          <p:cNvSpPr>
            <a:spLocks/>
          </p:cNvSpPr>
          <p:nvPr/>
        </p:nvSpPr>
        <p:spPr bwMode="auto">
          <a:xfrm>
            <a:off x="4415598" y="2254183"/>
            <a:ext cx="2313940" cy="2086279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400" dirty="0">
              <a:latin typeface="Source Han Sans CN Medium" panose="020B0500000000000000" pitchFamily="34" charset="-128"/>
            </a:endParaRPr>
          </a:p>
        </p:txBody>
      </p:sp>
      <p:sp>
        <p:nvSpPr>
          <p:cNvPr id="39" name="TextBox 3">
            <a:extLst>
              <a:ext uri="{FF2B5EF4-FFF2-40B4-BE49-F238E27FC236}">
                <a16:creationId xmlns:a16="http://schemas.microsoft.com/office/drawing/2014/main" id="{B1760A3D-8FBE-477D-A5A7-E37094B49F60}"/>
              </a:ext>
            </a:extLst>
          </p:cNvPr>
          <p:cNvSpPr txBox="1"/>
          <p:nvPr/>
        </p:nvSpPr>
        <p:spPr>
          <a:xfrm>
            <a:off x="8762106" y="1778103"/>
            <a:ext cx="1482279" cy="3282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endParaRPr lang="zh-CN" altLang="en-US" sz="2133" dirty="0">
              <a:solidFill>
                <a:schemeClr val="bg1"/>
              </a:solidFill>
              <a:latin typeface="Source Han Sans CN Medium" panose="020B0500000000000000" pitchFamily="34" charset="-128"/>
              <a:ea typeface="Source Han Sans CN Medium" panose="020B0500000000000000" pitchFamily="34" charset="-128"/>
            </a:endParaRPr>
          </a:p>
        </p:txBody>
      </p:sp>
      <p:sp>
        <p:nvSpPr>
          <p:cNvPr id="48" name="淘宝店chenying0907出品 5">
            <a:extLst>
              <a:ext uri="{FF2B5EF4-FFF2-40B4-BE49-F238E27FC236}">
                <a16:creationId xmlns:a16="http://schemas.microsoft.com/office/drawing/2014/main" id="{23498A4D-A5AE-4BE8-A19F-D167FFF03265}"/>
              </a:ext>
            </a:extLst>
          </p:cNvPr>
          <p:cNvSpPr>
            <a:spLocks/>
          </p:cNvSpPr>
          <p:nvPr/>
        </p:nvSpPr>
        <p:spPr bwMode="auto">
          <a:xfrm>
            <a:off x="946321" y="4100913"/>
            <a:ext cx="2313940" cy="2086279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400" dirty="0">
              <a:latin typeface="Source Han Sans CN Medium" panose="020B0500000000000000" pitchFamily="34" charset="-128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E971749-B895-45FC-B467-4BD845BDE2C7}"/>
              </a:ext>
            </a:extLst>
          </p:cNvPr>
          <p:cNvSpPr txBox="1"/>
          <p:nvPr/>
        </p:nvSpPr>
        <p:spPr>
          <a:xfrm>
            <a:off x="4415598" y="2993793"/>
            <a:ext cx="400722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600" b="1" dirty="0">
                <a:solidFill>
                  <a:srgbClr val="C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ONE</a:t>
            </a:r>
            <a:endParaRPr lang="ko-KR" altLang="en-US" sz="9600" b="1" dirty="0">
              <a:solidFill>
                <a:srgbClr val="C00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2" name="화살표: 아래로 구부러짐 51">
            <a:extLst>
              <a:ext uri="{FF2B5EF4-FFF2-40B4-BE49-F238E27FC236}">
                <a16:creationId xmlns:a16="http://schemas.microsoft.com/office/drawing/2014/main" id="{D473E35A-FDEF-43CB-9CD9-C90DF532AE8E}"/>
              </a:ext>
            </a:extLst>
          </p:cNvPr>
          <p:cNvSpPr/>
          <p:nvPr/>
        </p:nvSpPr>
        <p:spPr>
          <a:xfrm>
            <a:off x="4756954" y="1746915"/>
            <a:ext cx="2088776" cy="1112617"/>
          </a:xfrm>
          <a:prstGeom prst="curvedDown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3" name="화살표: 아래로 구부러짐 52">
            <a:extLst>
              <a:ext uri="{FF2B5EF4-FFF2-40B4-BE49-F238E27FC236}">
                <a16:creationId xmlns:a16="http://schemas.microsoft.com/office/drawing/2014/main" id="{A7867F0C-AE0D-42E5-B5FA-9650B226504D}"/>
              </a:ext>
            </a:extLst>
          </p:cNvPr>
          <p:cNvSpPr/>
          <p:nvPr/>
        </p:nvSpPr>
        <p:spPr>
          <a:xfrm rot="14657326">
            <a:off x="2793542" y="4404645"/>
            <a:ext cx="2088776" cy="1112617"/>
          </a:xfrm>
          <a:prstGeom prst="curvedDown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4" name="화살표: 아래로 구부러짐 53">
            <a:extLst>
              <a:ext uri="{FF2B5EF4-FFF2-40B4-BE49-F238E27FC236}">
                <a16:creationId xmlns:a16="http://schemas.microsoft.com/office/drawing/2014/main" id="{4760D99F-CF5B-47F0-9E00-20B2484F7CB3}"/>
              </a:ext>
            </a:extLst>
          </p:cNvPr>
          <p:cNvSpPr/>
          <p:nvPr/>
        </p:nvSpPr>
        <p:spPr>
          <a:xfrm rot="7024801">
            <a:off x="6655913" y="4523764"/>
            <a:ext cx="2088776" cy="1112617"/>
          </a:xfrm>
          <a:prstGeom prst="curvedDown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90405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淘宝店chenying0907出品 5">
            <a:extLst>
              <a:ext uri="{FF2B5EF4-FFF2-40B4-BE49-F238E27FC236}">
                <a16:creationId xmlns:a16="http://schemas.microsoft.com/office/drawing/2014/main" id="{D3CDA1B8-A144-4849-9E22-CDA3DC283396}"/>
              </a:ext>
            </a:extLst>
          </p:cNvPr>
          <p:cNvSpPr>
            <a:spLocks/>
          </p:cNvSpPr>
          <p:nvPr/>
        </p:nvSpPr>
        <p:spPr bwMode="auto">
          <a:xfrm>
            <a:off x="6163865" y="1526919"/>
            <a:ext cx="2527408" cy="2278744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400" dirty="0"/>
          </a:p>
        </p:txBody>
      </p:sp>
      <p:grpSp>
        <p:nvGrpSpPr>
          <p:cNvPr id="3" name="그룹 2"/>
          <p:cNvGrpSpPr/>
          <p:nvPr/>
        </p:nvGrpSpPr>
        <p:grpSpPr>
          <a:xfrm>
            <a:off x="0" y="288268"/>
            <a:ext cx="6475615" cy="584775"/>
            <a:chOff x="8312" y="936659"/>
            <a:chExt cx="6475615" cy="584775"/>
          </a:xfrm>
        </p:grpSpPr>
        <p:grpSp>
          <p:nvGrpSpPr>
            <p:cNvPr id="4" name="그룹 3"/>
            <p:cNvGrpSpPr/>
            <p:nvPr/>
          </p:nvGrpSpPr>
          <p:grpSpPr>
            <a:xfrm>
              <a:off x="8312" y="1013046"/>
              <a:ext cx="839586" cy="432000"/>
              <a:chOff x="8312" y="1001373"/>
              <a:chExt cx="839586" cy="432000"/>
            </a:xfrm>
          </p:grpSpPr>
          <p:sp>
            <p:nvSpPr>
              <p:cNvPr id="6" name="오각형 5"/>
              <p:cNvSpPr/>
              <p:nvPr/>
            </p:nvSpPr>
            <p:spPr>
              <a:xfrm>
                <a:off x="270328" y="1001373"/>
                <a:ext cx="577570" cy="432000"/>
              </a:xfrm>
              <a:prstGeom prst="homePlate">
                <a:avLst>
                  <a:gd name="adj" fmla="val 37811"/>
                </a:avLst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" name="직사각형 6"/>
              <p:cNvSpPr/>
              <p:nvPr/>
            </p:nvSpPr>
            <p:spPr>
              <a:xfrm>
                <a:off x="8312" y="1001373"/>
                <a:ext cx="108000" cy="4320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직사각형 7"/>
              <p:cNvSpPr/>
              <p:nvPr/>
            </p:nvSpPr>
            <p:spPr>
              <a:xfrm>
                <a:off x="160712" y="1001373"/>
                <a:ext cx="72000" cy="4320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5" name="TextBox 4"/>
            <p:cNvSpPr txBox="1"/>
            <p:nvPr/>
          </p:nvSpPr>
          <p:spPr>
            <a:xfrm>
              <a:off x="927619" y="936659"/>
              <a:ext cx="555630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/>
                <a:t>Project </a:t>
              </a:r>
              <a:r>
                <a:rPr lang="ko-KR" altLang="en-US" sz="3200" b="1" dirty="0"/>
                <a:t>기획의도</a:t>
              </a:r>
            </a:p>
          </p:txBody>
        </p:sp>
      </p:grpSp>
      <p:sp>
        <p:nvSpPr>
          <p:cNvPr id="65" name="淘宝店chenying0907出品 151"/>
          <p:cNvSpPr>
            <a:spLocks noEditPoints="1"/>
          </p:cNvSpPr>
          <p:nvPr/>
        </p:nvSpPr>
        <p:spPr bwMode="auto">
          <a:xfrm>
            <a:off x="366325" y="400078"/>
            <a:ext cx="248248" cy="371638"/>
          </a:xfrm>
          <a:custGeom>
            <a:avLst/>
            <a:gdLst>
              <a:gd name="T0" fmla="*/ 72 w 143"/>
              <a:gd name="T1" fmla="*/ 214 h 214"/>
              <a:gd name="T2" fmla="*/ 96 w 143"/>
              <a:gd name="T3" fmla="*/ 204 h 214"/>
              <a:gd name="T4" fmla="*/ 48 w 143"/>
              <a:gd name="T5" fmla="*/ 204 h 214"/>
              <a:gd name="T6" fmla="*/ 72 w 143"/>
              <a:gd name="T7" fmla="*/ 214 h 214"/>
              <a:gd name="T8" fmla="*/ 105 w 143"/>
              <a:gd name="T9" fmla="*/ 183 h 214"/>
              <a:gd name="T10" fmla="*/ 39 w 143"/>
              <a:gd name="T11" fmla="*/ 183 h 214"/>
              <a:gd name="T12" fmla="*/ 33 w 143"/>
              <a:gd name="T13" fmla="*/ 190 h 214"/>
              <a:gd name="T14" fmla="*/ 39 w 143"/>
              <a:gd name="T15" fmla="*/ 196 h 214"/>
              <a:gd name="T16" fmla="*/ 105 w 143"/>
              <a:gd name="T17" fmla="*/ 196 h 214"/>
              <a:gd name="T18" fmla="*/ 111 w 143"/>
              <a:gd name="T19" fmla="*/ 190 h 214"/>
              <a:gd name="T20" fmla="*/ 105 w 143"/>
              <a:gd name="T21" fmla="*/ 183 h 214"/>
              <a:gd name="T22" fmla="*/ 105 w 143"/>
              <a:gd name="T23" fmla="*/ 164 h 214"/>
              <a:gd name="T24" fmla="*/ 39 w 143"/>
              <a:gd name="T25" fmla="*/ 164 h 214"/>
              <a:gd name="T26" fmla="*/ 33 w 143"/>
              <a:gd name="T27" fmla="*/ 171 h 214"/>
              <a:gd name="T28" fmla="*/ 39 w 143"/>
              <a:gd name="T29" fmla="*/ 177 h 214"/>
              <a:gd name="T30" fmla="*/ 105 w 143"/>
              <a:gd name="T31" fmla="*/ 177 h 214"/>
              <a:gd name="T32" fmla="*/ 111 w 143"/>
              <a:gd name="T33" fmla="*/ 171 h 214"/>
              <a:gd name="T34" fmla="*/ 105 w 143"/>
              <a:gd name="T35" fmla="*/ 164 h 214"/>
              <a:gd name="T36" fmla="*/ 72 w 143"/>
              <a:gd name="T37" fmla="*/ 0 h 214"/>
              <a:gd name="T38" fmla="*/ 0 w 143"/>
              <a:gd name="T39" fmla="*/ 71 h 214"/>
              <a:gd name="T40" fmla="*/ 32 w 143"/>
              <a:gd name="T41" fmla="*/ 138 h 214"/>
              <a:gd name="T42" fmla="*/ 37 w 143"/>
              <a:gd name="T43" fmla="*/ 158 h 214"/>
              <a:gd name="T44" fmla="*/ 107 w 143"/>
              <a:gd name="T45" fmla="*/ 158 h 214"/>
              <a:gd name="T46" fmla="*/ 112 w 143"/>
              <a:gd name="T47" fmla="*/ 138 h 214"/>
              <a:gd name="T48" fmla="*/ 143 w 143"/>
              <a:gd name="T49" fmla="*/ 71 h 214"/>
              <a:gd name="T50" fmla="*/ 72 w 143"/>
              <a:gd name="T51" fmla="*/ 0 h 214"/>
              <a:gd name="T52" fmla="*/ 115 w 143"/>
              <a:gd name="T53" fmla="*/ 84 h 214"/>
              <a:gd name="T54" fmla="*/ 93 w 143"/>
              <a:gd name="T55" fmla="*/ 144 h 214"/>
              <a:gd name="T56" fmla="*/ 92 w 143"/>
              <a:gd name="T57" fmla="*/ 146 h 214"/>
              <a:gd name="T58" fmla="*/ 83 w 143"/>
              <a:gd name="T59" fmla="*/ 146 h 214"/>
              <a:gd name="T60" fmla="*/ 83 w 143"/>
              <a:gd name="T61" fmla="*/ 143 h 214"/>
              <a:gd name="T62" fmla="*/ 98 w 143"/>
              <a:gd name="T63" fmla="*/ 93 h 214"/>
              <a:gd name="T64" fmla="*/ 97 w 143"/>
              <a:gd name="T65" fmla="*/ 93 h 214"/>
              <a:gd name="T66" fmla="*/ 96 w 143"/>
              <a:gd name="T67" fmla="*/ 93 h 214"/>
              <a:gd name="T68" fmla="*/ 85 w 143"/>
              <a:gd name="T69" fmla="*/ 88 h 214"/>
              <a:gd name="T70" fmla="*/ 73 w 143"/>
              <a:gd name="T71" fmla="*/ 93 h 214"/>
              <a:gd name="T72" fmla="*/ 59 w 143"/>
              <a:gd name="T73" fmla="*/ 87 h 214"/>
              <a:gd name="T74" fmla="*/ 45 w 143"/>
              <a:gd name="T75" fmla="*/ 92 h 214"/>
              <a:gd name="T76" fmla="*/ 59 w 143"/>
              <a:gd name="T77" fmla="*/ 143 h 214"/>
              <a:gd name="T78" fmla="*/ 60 w 143"/>
              <a:gd name="T79" fmla="*/ 146 h 214"/>
              <a:gd name="T80" fmla="*/ 50 w 143"/>
              <a:gd name="T81" fmla="*/ 146 h 214"/>
              <a:gd name="T82" fmla="*/ 50 w 143"/>
              <a:gd name="T83" fmla="*/ 144 h 214"/>
              <a:gd name="T84" fmla="*/ 30 w 143"/>
              <a:gd name="T85" fmla="*/ 84 h 214"/>
              <a:gd name="T86" fmla="*/ 29 w 143"/>
              <a:gd name="T87" fmla="*/ 84 h 214"/>
              <a:gd name="T88" fmla="*/ 29 w 143"/>
              <a:gd name="T89" fmla="*/ 83 h 214"/>
              <a:gd name="T90" fmla="*/ 29 w 143"/>
              <a:gd name="T91" fmla="*/ 82 h 214"/>
              <a:gd name="T92" fmla="*/ 29 w 143"/>
              <a:gd name="T93" fmla="*/ 82 h 214"/>
              <a:gd name="T94" fmla="*/ 30 w 143"/>
              <a:gd name="T95" fmla="*/ 76 h 214"/>
              <a:gd name="T96" fmla="*/ 37 w 143"/>
              <a:gd name="T97" fmla="*/ 77 h 214"/>
              <a:gd name="T98" fmla="*/ 37 w 143"/>
              <a:gd name="T99" fmla="*/ 77 h 214"/>
              <a:gd name="T100" fmla="*/ 45 w 143"/>
              <a:gd name="T101" fmla="*/ 82 h 214"/>
              <a:gd name="T102" fmla="*/ 56 w 143"/>
              <a:gd name="T103" fmla="*/ 77 h 214"/>
              <a:gd name="T104" fmla="*/ 60 w 143"/>
              <a:gd name="T105" fmla="*/ 75 h 214"/>
              <a:gd name="T106" fmla="*/ 63 w 143"/>
              <a:gd name="T107" fmla="*/ 77 h 214"/>
              <a:gd name="T108" fmla="*/ 73 w 143"/>
              <a:gd name="T109" fmla="*/ 83 h 214"/>
              <a:gd name="T110" fmla="*/ 82 w 143"/>
              <a:gd name="T111" fmla="*/ 78 h 214"/>
              <a:gd name="T112" fmla="*/ 86 w 143"/>
              <a:gd name="T113" fmla="*/ 76 h 214"/>
              <a:gd name="T114" fmla="*/ 90 w 143"/>
              <a:gd name="T115" fmla="*/ 78 h 214"/>
              <a:gd name="T116" fmla="*/ 97 w 143"/>
              <a:gd name="T117" fmla="*/ 83 h 214"/>
              <a:gd name="T118" fmla="*/ 97 w 143"/>
              <a:gd name="T119" fmla="*/ 83 h 214"/>
              <a:gd name="T120" fmla="*/ 107 w 143"/>
              <a:gd name="T121" fmla="*/ 78 h 214"/>
              <a:gd name="T122" fmla="*/ 114 w 143"/>
              <a:gd name="T123" fmla="*/ 77 h 214"/>
              <a:gd name="T124" fmla="*/ 115 w 143"/>
              <a:gd name="T125" fmla="*/ 84 h 2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43" h="214">
                <a:moveTo>
                  <a:pt x="72" y="214"/>
                </a:moveTo>
                <a:cubicBezTo>
                  <a:pt x="82" y="214"/>
                  <a:pt x="91" y="210"/>
                  <a:pt x="96" y="204"/>
                </a:cubicBezTo>
                <a:cubicBezTo>
                  <a:pt x="48" y="204"/>
                  <a:pt x="48" y="204"/>
                  <a:pt x="48" y="204"/>
                </a:cubicBezTo>
                <a:cubicBezTo>
                  <a:pt x="53" y="210"/>
                  <a:pt x="62" y="214"/>
                  <a:pt x="72" y="214"/>
                </a:cubicBezTo>
                <a:close/>
                <a:moveTo>
                  <a:pt x="105" y="183"/>
                </a:moveTo>
                <a:cubicBezTo>
                  <a:pt x="39" y="183"/>
                  <a:pt x="39" y="183"/>
                  <a:pt x="39" y="183"/>
                </a:cubicBezTo>
                <a:cubicBezTo>
                  <a:pt x="35" y="183"/>
                  <a:pt x="33" y="186"/>
                  <a:pt x="33" y="190"/>
                </a:cubicBezTo>
                <a:cubicBezTo>
                  <a:pt x="33" y="193"/>
                  <a:pt x="35" y="196"/>
                  <a:pt x="39" y="196"/>
                </a:cubicBezTo>
                <a:cubicBezTo>
                  <a:pt x="105" y="196"/>
                  <a:pt x="105" y="196"/>
                  <a:pt x="105" y="196"/>
                </a:cubicBezTo>
                <a:cubicBezTo>
                  <a:pt x="108" y="196"/>
                  <a:pt x="111" y="193"/>
                  <a:pt x="111" y="190"/>
                </a:cubicBezTo>
                <a:cubicBezTo>
                  <a:pt x="111" y="186"/>
                  <a:pt x="108" y="183"/>
                  <a:pt x="105" y="183"/>
                </a:cubicBezTo>
                <a:close/>
                <a:moveTo>
                  <a:pt x="105" y="164"/>
                </a:moveTo>
                <a:cubicBezTo>
                  <a:pt x="39" y="164"/>
                  <a:pt x="39" y="164"/>
                  <a:pt x="39" y="164"/>
                </a:cubicBezTo>
                <a:cubicBezTo>
                  <a:pt x="35" y="164"/>
                  <a:pt x="33" y="167"/>
                  <a:pt x="33" y="171"/>
                </a:cubicBezTo>
                <a:cubicBezTo>
                  <a:pt x="33" y="174"/>
                  <a:pt x="35" y="177"/>
                  <a:pt x="39" y="177"/>
                </a:cubicBezTo>
                <a:cubicBezTo>
                  <a:pt x="105" y="177"/>
                  <a:pt x="105" y="177"/>
                  <a:pt x="105" y="177"/>
                </a:cubicBezTo>
                <a:cubicBezTo>
                  <a:pt x="108" y="177"/>
                  <a:pt x="111" y="174"/>
                  <a:pt x="111" y="171"/>
                </a:cubicBezTo>
                <a:cubicBezTo>
                  <a:pt x="111" y="167"/>
                  <a:pt x="108" y="164"/>
                  <a:pt x="105" y="164"/>
                </a:cubicBezTo>
                <a:close/>
                <a:moveTo>
                  <a:pt x="72" y="0"/>
                </a:moveTo>
                <a:cubicBezTo>
                  <a:pt x="32" y="0"/>
                  <a:pt x="0" y="32"/>
                  <a:pt x="0" y="71"/>
                </a:cubicBezTo>
                <a:cubicBezTo>
                  <a:pt x="0" y="98"/>
                  <a:pt x="19" y="117"/>
                  <a:pt x="32" y="138"/>
                </a:cubicBezTo>
                <a:cubicBezTo>
                  <a:pt x="35" y="144"/>
                  <a:pt x="37" y="158"/>
                  <a:pt x="37" y="158"/>
                </a:cubicBezTo>
                <a:cubicBezTo>
                  <a:pt x="107" y="158"/>
                  <a:pt x="107" y="158"/>
                  <a:pt x="107" y="158"/>
                </a:cubicBezTo>
                <a:cubicBezTo>
                  <a:pt x="107" y="158"/>
                  <a:pt x="109" y="144"/>
                  <a:pt x="112" y="138"/>
                </a:cubicBezTo>
                <a:cubicBezTo>
                  <a:pt x="125" y="117"/>
                  <a:pt x="143" y="98"/>
                  <a:pt x="143" y="71"/>
                </a:cubicBezTo>
                <a:cubicBezTo>
                  <a:pt x="143" y="32"/>
                  <a:pt x="111" y="0"/>
                  <a:pt x="72" y="0"/>
                </a:cubicBezTo>
                <a:close/>
                <a:moveTo>
                  <a:pt x="115" y="84"/>
                </a:moveTo>
                <a:cubicBezTo>
                  <a:pt x="102" y="100"/>
                  <a:pt x="95" y="120"/>
                  <a:pt x="93" y="144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83" y="146"/>
                  <a:pt x="83" y="146"/>
                  <a:pt x="83" y="146"/>
                </a:cubicBezTo>
                <a:cubicBezTo>
                  <a:pt x="83" y="143"/>
                  <a:pt x="83" y="143"/>
                  <a:pt x="83" y="143"/>
                </a:cubicBezTo>
                <a:cubicBezTo>
                  <a:pt x="85" y="124"/>
                  <a:pt x="90" y="107"/>
                  <a:pt x="98" y="93"/>
                </a:cubicBezTo>
                <a:cubicBezTo>
                  <a:pt x="97" y="93"/>
                  <a:pt x="97" y="93"/>
                  <a:pt x="97" y="93"/>
                </a:cubicBezTo>
                <a:cubicBezTo>
                  <a:pt x="96" y="93"/>
                  <a:pt x="96" y="93"/>
                  <a:pt x="96" y="93"/>
                </a:cubicBezTo>
                <a:cubicBezTo>
                  <a:pt x="93" y="92"/>
                  <a:pt x="89" y="92"/>
                  <a:pt x="85" y="88"/>
                </a:cubicBezTo>
                <a:cubicBezTo>
                  <a:pt x="82" y="91"/>
                  <a:pt x="77" y="93"/>
                  <a:pt x="73" y="93"/>
                </a:cubicBezTo>
                <a:cubicBezTo>
                  <a:pt x="68" y="93"/>
                  <a:pt x="63" y="91"/>
                  <a:pt x="59" y="87"/>
                </a:cubicBezTo>
                <a:cubicBezTo>
                  <a:pt x="55" y="90"/>
                  <a:pt x="50" y="92"/>
                  <a:pt x="45" y="92"/>
                </a:cubicBezTo>
                <a:cubicBezTo>
                  <a:pt x="57" y="114"/>
                  <a:pt x="59" y="137"/>
                  <a:pt x="59" y="143"/>
                </a:cubicBezTo>
                <a:cubicBezTo>
                  <a:pt x="60" y="146"/>
                  <a:pt x="60" y="146"/>
                  <a:pt x="60" y="146"/>
                </a:cubicBezTo>
                <a:cubicBezTo>
                  <a:pt x="50" y="146"/>
                  <a:pt x="50" y="146"/>
                  <a:pt x="50" y="146"/>
                </a:cubicBezTo>
                <a:cubicBezTo>
                  <a:pt x="50" y="144"/>
                  <a:pt x="50" y="144"/>
                  <a:pt x="50" y="144"/>
                </a:cubicBezTo>
                <a:cubicBezTo>
                  <a:pt x="49" y="135"/>
                  <a:pt x="46" y="107"/>
                  <a:pt x="30" y="84"/>
                </a:cubicBezTo>
                <a:cubicBezTo>
                  <a:pt x="29" y="84"/>
                  <a:pt x="29" y="84"/>
                  <a:pt x="29" y="84"/>
                </a:cubicBezTo>
                <a:cubicBezTo>
                  <a:pt x="29" y="83"/>
                  <a:pt x="29" y="83"/>
                  <a:pt x="29" y="83"/>
                </a:cubicBezTo>
                <a:cubicBezTo>
                  <a:pt x="29" y="83"/>
                  <a:pt x="29" y="83"/>
                  <a:pt x="29" y="82"/>
                </a:cubicBezTo>
                <a:cubicBezTo>
                  <a:pt x="29" y="82"/>
                  <a:pt x="29" y="82"/>
                  <a:pt x="29" y="82"/>
                </a:cubicBezTo>
                <a:cubicBezTo>
                  <a:pt x="27" y="80"/>
                  <a:pt x="28" y="77"/>
                  <a:pt x="30" y="76"/>
                </a:cubicBezTo>
                <a:cubicBezTo>
                  <a:pt x="32" y="74"/>
                  <a:pt x="35" y="75"/>
                  <a:pt x="37" y="77"/>
                </a:cubicBezTo>
                <a:cubicBezTo>
                  <a:pt x="37" y="77"/>
                  <a:pt x="37" y="77"/>
                  <a:pt x="37" y="77"/>
                </a:cubicBezTo>
                <a:cubicBezTo>
                  <a:pt x="39" y="80"/>
                  <a:pt x="42" y="82"/>
                  <a:pt x="45" y="82"/>
                </a:cubicBezTo>
                <a:cubicBezTo>
                  <a:pt x="48" y="82"/>
                  <a:pt x="52" y="81"/>
                  <a:pt x="56" y="77"/>
                </a:cubicBezTo>
                <a:cubicBezTo>
                  <a:pt x="57" y="76"/>
                  <a:pt x="58" y="75"/>
                  <a:pt x="60" y="75"/>
                </a:cubicBezTo>
                <a:cubicBezTo>
                  <a:pt x="61" y="76"/>
                  <a:pt x="62" y="76"/>
                  <a:pt x="63" y="77"/>
                </a:cubicBezTo>
                <a:cubicBezTo>
                  <a:pt x="67" y="81"/>
                  <a:pt x="70" y="83"/>
                  <a:pt x="73" y="83"/>
                </a:cubicBezTo>
                <a:cubicBezTo>
                  <a:pt x="77" y="83"/>
                  <a:pt x="80" y="80"/>
                  <a:pt x="82" y="78"/>
                </a:cubicBezTo>
                <a:cubicBezTo>
                  <a:pt x="83" y="77"/>
                  <a:pt x="84" y="76"/>
                  <a:pt x="86" y="76"/>
                </a:cubicBezTo>
                <a:cubicBezTo>
                  <a:pt x="87" y="76"/>
                  <a:pt x="89" y="77"/>
                  <a:pt x="90" y="78"/>
                </a:cubicBezTo>
                <a:cubicBezTo>
                  <a:pt x="91" y="80"/>
                  <a:pt x="93" y="83"/>
                  <a:pt x="97" y="83"/>
                </a:cubicBezTo>
                <a:cubicBezTo>
                  <a:pt x="97" y="83"/>
                  <a:pt x="97" y="83"/>
                  <a:pt x="97" y="83"/>
                </a:cubicBezTo>
                <a:cubicBezTo>
                  <a:pt x="101" y="83"/>
                  <a:pt x="104" y="81"/>
                  <a:pt x="107" y="78"/>
                </a:cubicBezTo>
                <a:cubicBezTo>
                  <a:pt x="109" y="76"/>
                  <a:pt x="112" y="75"/>
                  <a:pt x="114" y="77"/>
                </a:cubicBezTo>
                <a:cubicBezTo>
                  <a:pt x="116" y="79"/>
                  <a:pt x="116" y="82"/>
                  <a:pt x="115" y="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91440" tIns="45720" rIns="91440" bIns="45720"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/>
            <a:endParaRPr lang="zh-CN" altLang="en-US" sz="2400" dirty="0">
              <a:solidFill>
                <a:srgbClr val="FFFFFF"/>
              </a:solidFill>
              <a:latin typeface="Source Han Sans CN Medium" panose="020B0500000000000000" pitchFamily="34" charset="-128"/>
              <a:ea typeface="宋体" panose="02010600030101010101" pitchFamily="2" charset="-122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920204" y="1521455"/>
            <a:ext cx="2527408" cy="2294372"/>
            <a:chOff x="920204" y="1521455"/>
            <a:chExt cx="2527408" cy="2294372"/>
          </a:xfrm>
        </p:grpSpPr>
        <p:sp>
          <p:nvSpPr>
            <p:cNvPr id="66" name="淘宝店chenying0907出品 5"/>
            <p:cNvSpPr>
              <a:spLocks/>
            </p:cNvSpPr>
            <p:nvPr/>
          </p:nvSpPr>
          <p:spPr bwMode="auto">
            <a:xfrm>
              <a:off x="920204" y="1521455"/>
              <a:ext cx="2527408" cy="2278744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400" dirty="0"/>
            </a:p>
          </p:txBody>
        </p:sp>
        <p:sp>
          <p:nvSpPr>
            <p:cNvPr id="68" name="TextBox 3"/>
            <p:cNvSpPr txBox="1"/>
            <p:nvPr/>
          </p:nvSpPr>
          <p:spPr>
            <a:xfrm>
              <a:off x="1389568" y="2502903"/>
              <a:ext cx="1514099" cy="131292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sz="2133" dirty="0">
                  <a:solidFill>
                    <a:schemeClr val="bg1"/>
                  </a:solidFill>
                  <a:latin typeface="Source Han Sans CN Medium" panose="020B0500000000000000" pitchFamily="34" charset="-128"/>
                  <a:ea typeface="Source Han Sans CN Medium" panose="020B0500000000000000" pitchFamily="34" charset="-128"/>
                </a:rPr>
                <a:t>ONE</a:t>
              </a:r>
            </a:p>
            <a:p>
              <a:pPr algn="ctr"/>
              <a:endParaRPr lang="en-US" altLang="zh-CN" sz="2133" dirty="0">
                <a:solidFill>
                  <a:schemeClr val="bg1"/>
                </a:solidFill>
                <a:latin typeface="Source Han Sans CN Medium" panose="020B0500000000000000" pitchFamily="34" charset="-128"/>
                <a:ea typeface="Source Han Sans CN Medium" panose="020B0500000000000000" pitchFamily="34" charset="-128"/>
              </a:endParaRPr>
            </a:p>
            <a:p>
              <a:pPr algn="ctr"/>
              <a:endParaRPr lang="en-US" altLang="zh-CN" sz="2133" dirty="0">
                <a:solidFill>
                  <a:schemeClr val="bg1"/>
                </a:solidFill>
                <a:latin typeface="Source Han Sans CN Medium" panose="020B0500000000000000" pitchFamily="34" charset="-128"/>
                <a:ea typeface="Source Han Sans CN Medium" panose="020B0500000000000000" pitchFamily="34" charset="-128"/>
              </a:endParaRPr>
            </a:p>
            <a:p>
              <a:pPr algn="ctr"/>
              <a:endParaRPr lang="en-US" altLang="zh-CN" sz="2133" dirty="0">
                <a:solidFill>
                  <a:schemeClr val="bg1"/>
                </a:solidFill>
                <a:latin typeface="Source Han Sans CN Medium" panose="020B0500000000000000" pitchFamily="34" charset="-128"/>
                <a:ea typeface="Source Han Sans CN Medium" panose="020B0500000000000000" pitchFamily="34" charset="-128"/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8785696" y="1521455"/>
            <a:ext cx="2527408" cy="2278744"/>
            <a:chOff x="8785696" y="1521455"/>
            <a:chExt cx="2527408" cy="2278744"/>
          </a:xfrm>
        </p:grpSpPr>
        <p:sp>
          <p:nvSpPr>
            <p:cNvPr id="69" name="淘宝店chenying0907出品 5"/>
            <p:cNvSpPr>
              <a:spLocks/>
            </p:cNvSpPr>
            <p:nvPr/>
          </p:nvSpPr>
          <p:spPr bwMode="auto">
            <a:xfrm>
              <a:off x="8785696" y="1521455"/>
              <a:ext cx="2527408" cy="2278744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400" dirty="0"/>
            </a:p>
          </p:txBody>
        </p:sp>
        <p:sp>
          <p:nvSpPr>
            <p:cNvPr id="70" name="TextBox 3"/>
            <p:cNvSpPr txBox="1"/>
            <p:nvPr/>
          </p:nvSpPr>
          <p:spPr>
            <a:xfrm>
              <a:off x="9296368" y="2502903"/>
              <a:ext cx="1506064" cy="3282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2133" dirty="0">
                  <a:solidFill>
                    <a:schemeClr val="bg1"/>
                  </a:solidFill>
                  <a:latin typeface="Source Han Sans CN Medium" panose="020B0500000000000000" pitchFamily="34" charset="-128"/>
                  <a:ea typeface="Source Han Sans CN Medium" panose="020B0500000000000000" pitchFamily="34" charset="-128"/>
                </a:rPr>
                <a:t>게임</a:t>
              </a:r>
              <a:endParaRPr lang="zh-CN" altLang="en-US" sz="2133" dirty="0">
                <a:solidFill>
                  <a:schemeClr val="bg1"/>
                </a:solidFill>
                <a:latin typeface="Source Han Sans CN Medium" panose="020B0500000000000000" pitchFamily="34" charset="-128"/>
                <a:ea typeface="Source Han Sans CN Medium" panose="020B0500000000000000" pitchFamily="34" charset="-128"/>
              </a:endParaRPr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3542035" y="1521455"/>
            <a:ext cx="2527408" cy="2278744"/>
            <a:chOff x="3542035" y="1521455"/>
            <a:chExt cx="2527408" cy="2278744"/>
          </a:xfrm>
        </p:grpSpPr>
        <p:sp>
          <p:nvSpPr>
            <p:cNvPr id="71" name="淘宝店chenying0907出品 5"/>
            <p:cNvSpPr>
              <a:spLocks/>
            </p:cNvSpPr>
            <p:nvPr/>
          </p:nvSpPr>
          <p:spPr bwMode="auto">
            <a:xfrm>
              <a:off x="3542035" y="1521455"/>
              <a:ext cx="2527408" cy="2278744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400" dirty="0"/>
            </a:p>
          </p:txBody>
        </p:sp>
        <p:sp>
          <p:nvSpPr>
            <p:cNvPr id="72" name="TextBox 3"/>
            <p:cNvSpPr txBox="1"/>
            <p:nvPr/>
          </p:nvSpPr>
          <p:spPr>
            <a:xfrm>
              <a:off x="4064601" y="2502903"/>
              <a:ext cx="1482279" cy="3282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2133" dirty="0">
                  <a:solidFill>
                    <a:schemeClr val="bg1"/>
                  </a:solidFill>
                  <a:latin typeface="Source Han Sans CN Medium" panose="020B0500000000000000" pitchFamily="34" charset="-128"/>
                  <a:ea typeface="Source Han Sans CN Medium" panose="020B0500000000000000" pitchFamily="34" charset="-128"/>
                </a:rPr>
                <a:t>은행</a:t>
              </a:r>
              <a:endParaRPr lang="zh-CN" altLang="en-US" sz="2133" dirty="0">
                <a:solidFill>
                  <a:schemeClr val="bg1"/>
                </a:solidFill>
                <a:latin typeface="Source Han Sans CN Medium" panose="020B0500000000000000" pitchFamily="34" charset="-128"/>
                <a:ea typeface="Source Han Sans CN Medium" panose="020B0500000000000000" pitchFamily="34" charset="-128"/>
              </a:endParaRPr>
            </a:p>
          </p:txBody>
        </p:sp>
      </p:grpSp>
      <p:sp>
        <p:nvSpPr>
          <p:cNvPr id="79" name="淘宝店chenying0907出品 5"/>
          <p:cNvSpPr>
            <a:spLocks/>
          </p:cNvSpPr>
          <p:nvPr/>
        </p:nvSpPr>
        <p:spPr bwMode="auto">
          <a:xfrm>
            <a:off x="1026939" y="1617689"/>
            <a:ext cx="2313940" cy="2086279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400" dirty="0">
              <a:latin typeface="Source Han Sans CN Medium" panose="020B0500000000000000" pitchFamily="34" charset="-128"/>
            </a:endParaRPr>
          </a:p>
        </p:txBody>
      </p:sp>
      <p:sp>
        <p:nvSpPr>
          <p:cNvPr id="80" name="淘宝店chenying0907出品 5"/>
          <p:cNvSpPr>
            <a:spLocks/>
          </p:cNvSpPr>
          <p:nvPr/>
        </p:nvSpPr>
        <p:spPr bwMode="auto">
          <a:xfrm>
            <a:off x="3648770" y="1617689"/>
            <a:ext cx="2313940" cy="2086279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400" dirty="0">
              <a:latin typeface="Source Han Sans CN Medium" panose="020B0500000000000000" pitchFamily="34" charset="-128"/>
            </a:endParaRPr>
          </a:p>
        </p:txBody>
      </p:sp>
      <p:sp>
        <p:nvSpPr>
          <p:cNvPr id="81" name="淘宝店chenying0907出品 5"/>
          <p:cNvSpPr>
            <a:spLocks/>
          </p:cNvSpPr>
          <p:nvPr/>
        </p:nvSpPr>
        <p:spPr bwMode="auto">
          <a:xfrm>
            <a:off x="6270601" y="1617689"/>
            <a:ext cx="2313940" cy="2086279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400" dirty="0">
              <a:latin typeface="Source Han Sans CN Medium" panose="020B0500000000000000" pitchFamily="34" charset="-128"/>
            </a:endParaRPr>
          </a:p>
        </p:txBody>
      </p:sp>
      <p:sp>
        <p:nvSpPr>
          <p:cNvPr id="82" name="淘宝店chenying0907出品 5"/>
          <p:cNvSpPr>
            <a:spLocks/>
          </p:cNvSpPr>
          <p:nvPr/>
        </p:nvSpPr>
        <p:spPr bwMode="auto">
          <a:xfrm>
            <a:off x="8892431" y="1617689"/>
            <a:ext cx="2313940" cy="2086279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400" dirty="0">
              <a:latin typeface="Source Han Sans CN Medium" panose="020B0500000000000000" pitchFamily="34" charset="-128"/>
            </a:endParaRPr>
          </a:p>
        </p:txBody>
      </p:sp>
      <p:grpSp>
        <p:nvGrpSpPr>
          <p:cNvPr id="83" name="淘宝店chenying0907出品 35"/>
          <p:cNvGrpSpPr/>
          <p:nvPr/>
        </p:nvGrpSpPr>
        <p:grpSpPr>
          <a:xfrm rot="5400000">
            <a:off x="3046616" y="2576350"/>
            <a:ext cx="168955" cy="168956"/>
            <a:chOff x="4486616" y="3001075"/>
            <a:chExt cx="274695" cy="274699"/>
          </a:xfrm>
        </p:grpSpPr>
        <p:sp>
          <p:nvSpPr>
            <p:cNvPr id="84" name="淘宝店chenying0907出品 42"/>
            <p:cNvSpPr/>
            <p:nvPr/>
          </p:nvSpPr>
          <p:spPr>
            <a:xfrm rot="16200000">
              <a:off x="4486614" y="3001077"/>
              <a:ext cx="274699" cy="274695"/>
            </a:xfrm>
            <a:prstGeom prst="ellipse">
              <a:avLst/>
            </a:prstGeom>
            <a:gradFill>
              <a:gsLst>
                <a:gs pos="75000">
                  <a:schemeClr val="bg1">
                    <a:lumMod val="95000"/>
                  </a:schemeClr>
                </a:gs>
                <a:gs pos="55000">
                  <a:schemeClr val="bg1">
                    <a:lumMod val="65000"/>
                  </a:schemeClr>
                </a:gs>
                <a:gs pos="35000">
                  <a:schemeClr val="bg1">
                    <a:lumMod val="95000"/>
                  </a:schemeClr>
                </a:gs>
                <a:gs pos="17000">
                  <a:schemeClr val="bg1">
                    <a:lumMod val="65000"/>
                  </a:schemeClr>
                </a:gs>
                <a:gs pos="0">
                  <a:schemeClr val="bg1"/>
                </a:gs>
                <a:gs pos="100000">
                  <a:schemeClr val="bg1">
                    <a:lumMod val="65000"/>
                  </a:schemeClr>
                </a:gs>
              </a:gsLst>
              <a:lin ang="2700000" scaled="1"/>
            </a:gradFill>
            <a:ln>
              <a:noFill/>
            </a:ln>
            <a:effectLst>
              <a:outerShdw blurRad="127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solidFill>
                  <a:prstClr val="white"/>
                </a:solidFill>
                <a:latin typeface="Source Han Sans CN Medium" panose="020B0500000000000000" pitchFamily="34" charset="-128"/>
              </a:endParaRPr>
            </a:p>
          </p:txBody>
        </p:sp>
        <p:sp>
          <p:nvSpPr>
            <p:cNvPr id="85" name="淘宝店chenying0907出品 43"/>
            <p:cNvSpPr/>
            <p:nvPr/>
          </p:nvSpPr>
          <p:spPr>
            <a:xfrm rot="16200000">
              <a:off x="4511585" y="3026055"/>
              <a:ext cx="224753" cy="224751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ffectLst>
              <a:innerShdw blurRad="12700" dist="127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solidFill>
                  <a:prstClr val="white"/>
                </a:solidFill>
                <a:latin typeface="Source Han Sans CN Medium" panose="020B0500000000000000" pitchFamily="34" charset="-128"/>
              </a:endParaRPr>
            </a:p>
          </p:txBody>
        </p:sp>
      </p:grpSp>
      <p:grpSp>
        <p:nvGrpSpPr>
          <p:cNvPr id="86" name="淘宝店chenying0907出品 36"/>
          <p:cNvGrpSpPr/>
          <p:nvPr/>
        </p:nvGrpSpPr>
        <p:grpSpPr>
          <a:xfrm rot="5400000">
            <a:off x="3751777" y="2576350"/>
            <a:ext cx="168955" cy="168956"/>
            <a:chOff x="4486616" y="3001075"/>
            <a:chExt cx="274695" cy="274699"/>
          </a:xfrm>
        </p:grpSpPr>
        <p:sp>
          <p:nvSpPr>
            <p:cNvPr id="87" name="淘宝店chenying0907出品 40"/>
            <p:cNvSpPr/>
            <p:nvPr/>
          </p:nvSpPr>
          <p:spPr>
            <a:xfrm rot="16200000">
              <a:off x="4486614" y="3001077"/>
              <a:ext cx="274699" cy="274695"/>
            </a:xfrm>
            <a:prstGeom prst="ellipse">
              <a:avLst/>
            </a:prstGeom>
            <a:gradFill>
              <a:gsLst>
                <a:gs pos="75000">
                  <a:schemeClr val="bg1">
                    <a:lumMod val="95000"/>
                  </a:schemeClr>
                </a:gs>
                <a:gs pos="55000">
                  <a:schemeClr val="bg1">
                    <a:lumMod val="65000"/>
                  </a:schemeClr>
                </a:gs>
                <a:gs pos="35000">
                  <a:schemeClr val="bg1">
                    <a:lumMod val="95000"/>
                  </a:schemeClr>
                </a:gs>
                <a:gs pos="17000">
                  <a:schemeClr val="bg1">
                    <a:lumMod val="65000"/>
                  </a:schemeClr>
                </a:gs>
                <a:gs pos="0">
                  <a:schemeClr val="bg1"/>
                </a:gs>
                <a:gs pos="100000">
                  <a:schemeClr val="bg1">
                    <a:lumMod val="65000"/>
                  </a:schemeClr>
                </a:gs>
              </a:gsLst>
              <a:lin ang="2700000" scaled="1"/>
            </a:gradFill>
            <a:ln>
              <a:noFill/>
            </a:ln>
            <a:effectLst>
              <a:outerShdw blurRad="127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solidFill>
                  <a:prstClr val="white"/>
                </a:solidFill>
                <a:latin typeface="Source Han Sans CN Medium" panose="020B0500000000000000" pitchFamily="34" charset="-128"/>
              </a:endParaRPr>
            </a:p>
          </p:txBody>
        </p:sp>
        <p:sp>
          <p:nvSpPr>
            <p:cNvPr id="88" name="淘宝店chenying0907出品 41"/>
            <p:cNvSpPr/>
            <p:nvPr/>
          </p:nvSpPr>
          <p:spPr>
            <a:xfrm rot="16200000">
              <a:off x="4511585" y="3026055"/>
              <a:ext cx="224753" cy="224751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  <a:effectLst>
              <a:innerShdw blurRad="12700" dist="127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solidFill>
                  <a:prstClr val="white"/>
                </a:solidFill>
                <a:latin typeface="Source Han Sans CN Medium" panose="020B0500000000000000" pitchFamily="34" charset="-128"/>
              </a:endParaRPr>
            </a:p>
          </p:txBody>
        </p:sp>
      </p:grpSp>
      <p:grpSp>
        <p:nvGrpSpPr>
          <p:cNvPr id="89" name="淘宝店chenying0907出品 37"/>
          <p:cNvGrpSpPr/>
          <p:nvPr/>
        </p:nvGrpSpPr>
        <p:grpSpPr>
          <a:xfrm rot="16200000">
            <a:off x="3451538" y="2320607"/>
            <a:ext cx="72519" cy="680439"/>
            <a:chOff x="1235365" y="2098390"/>
            <a:chExt cx="67821" cy="384317"/>
          </a:xfrm>
        </p:grpSpPr>
        <p:sp>
          <p:nvSpPr>
            <p:cNvPr id="90" name="圆角淘宝店chenying0907出品 38"/>
            <p:cNvSpPr/>
            <p:nvPr/>
          </p:nvSpPr>
          <p:spPr>
            <a:xfrm rot="10800000">
              <a:off x="1274386" y="2098391"/>
              <a:ext cx="28800" cy="384316"/>
            </a:xfrm>
            <a:prstGeom prst="roundRect">
              <a:avLst>
                <a:gd name="adj" fmla="val 50000"/>
              </a:avLst>
            </a:prstGeom>
            <a:gradFill>
              <a:gsLst>
                <a:gs pos="74000">
                  <a:schemeClr val="bg1"/>
                </a:gs>
                <a:gs pos="52000">
                  <a:schemeClr val="bg1">
                    <a:lumMod val="85000"/>
                  </a:schemeClr>
                </a:gs>
                <a:gs pos="23000">
                  <a:schemeClr val="bg1">
                    <a:lumMod val="65000"/>
                  </a:schemeClr>
                </a:gs>
                <a:gs pos="0">
                  <a:schemeClr val="bg1">
                    <a:lumMod val="50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1"/>
            </a:gradFill>
            <a:ln w="9525">
              <a:noFill/>
            </a:ln>
            <a:effectLst>
              <a:outerShdw blurRad="254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solidFill>
                  <a:prstClr val="white"/>
                </a:solidFill>
                <a:latin typeface="Source Han Sans CN Medium" panose="020B0500000000000000" pitchFamily="34" charset="-128"/>
              </a:endParaRPr>
            </a:p>
          </p:txBody>
        </p:sp>
        <p:sp>
          <p:nvSpPr>
            <p:cNvPr id="91" name="圆角淘宝店chenying0907出品 39"/>
            <p:cNvSpPr/>
            <p:nvPr/>
          </p:nvSpPr>
          <p:spPr>
            <a:xfrm rot="10800000">
              <a:off x="1235365" y="2098390"/>
              <a:ext cx="28800" cy="384316"/>
            </a:xfrm>
            <a:prstGeom prst="roundRect">
              <a:avLst>
                <a:gd name="adj" fmla="val 50000"/>
              </a:avLst>
            </a:prstGeom>
            <a:gradFill>
              <a:gsLst>
                <a:gs pos="74000">
                  <a:schemeClr val="bg1"/>
                </a:gs>
                <a:gs pos="52000">
                  <a:schemeClr val="bg1">
                    <a:lumMod val="85000"/>
                  </a:schemeClr>
                </a:gs>
                <a:gs pos="23000">
                  <a:schemeClr val="bg1">
                    <a:lumMod val="65000"/>
                  </a:schemeClr>
                </a:gs>
                <a:gs pos="0">
                  <a:schemeClr val="bg1">
                    <a:lumMod val="50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1"/>
            </a:gradFill>
            <a:ln w="9525">
              <a:noFill/>
            </a:ln>
            <a:effectLst>
              <a:outerShdw blurRad="254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solidFill>
                  <a:prstClr val="white"/>
                </a:solidFill>
                <a:latin typeface="Source Han Sans CN Medium" panose="020B0500000000000000" pitchFamily="34" charset="-128"/>
              </a:endParaRPr>
            </a:p>
          </p:txBody>
        </p:sp>
      </p:grpSp>
      <p:grpSp>
        <p:nvGrpSpPr>
          <p:cNvPr id="92" name="淘宝店chenying0907出品 46"/>
          <p:cNvGrpSpPr/>
          <p:nvPr/>
        </p:nvGrpSpPr>
        <p:grpSpPr>
          <a:xfrm rot="5400000">
            <a:off x="5674723" y="2576350"/>
            <a:ext cx="168955" cy="168956"/>
            <a:chOff x="4486616" y="3001075"/>
            <a:chExt cx="274695" cy="274699"/>
          </a:xfrm>
        </p:grpSpPr>
        <p:sp>
          <p:nvSpPr>
            <p:cNvPr id="93" name="淘宝店chenying0907出品 53"/>
            <p:cNvSpPr/>
            <p:nvPr/>
          </p:nvSpPr>
          <p:spPr>
            <a:xfrm rot="16200000">
              <a:off x="4486614" y="3001077"/>
              <a:ext cx="274699" cy="274695"/>
            </a:xfrm>
            <a:prstGeom prst="ellipse">
              <a:avLst/>
            </a:prstGeom>
            <a:gradFill>
              <a:gsLst>
                <a:gs pos="75000">
                  <a:schemeClr val="bg1">
                    <a:lumMod val="95000"/>
                  </a:schemeClr>
                </a:gs>
                <a:gs pos="55000">
                  <a:schemeClr val="bg1">
                    <a:lumMod val="65000"/>
                  </a:schemeClr>
                </a:gs>
                <a:gs pos="35000">
                  <a:schemeClr val="bg1">
                    <a:lumMod val="95000"/>
                  </a:schemeClr>
                </a:gs>
                <a:gs pos="17000">
                  <a:schemeClr val="bg1">
                    <a:lumMod val="65000"/>
                  </a:schemeClr>
                </a:gs>
                <a:gs pos="0">
                  <a:schemeClr val="bg1"/>
                </a:gs>
                <a:gs pos="100000">
                  <a:schemeClr val="bg1">
                    <a:lumMod val="65000"/>
                  </a:schemeClr>
                </a:gs>
              </a:gsLst>
              <a:lin ang="2700000" scaled="1"/>
            </a:gradFill>
            <a:ln>
              <a:noFill/>
            </a:ln>
            <a:effectLst>
              <a:outerShdw blurRad="127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solidFill>
                  <a:prstClr val="white"/>
                </a:solidFill>
                <a:latin typeface="Source Han Sans CN Medium" panose="020B0500000000000000" pitchFamily="34" charset="-128"/>
              </a:endParaRPr>
            </a:p>
          </p:txBody>
        </p:sp>
        <p:sp>
          <p:nvSpPr>
            <p:cNvPr id="94" name="淘宝店chenying0907出品 54"/>
            <p:cNvSpPr/>
            <p:nvPr/>
          </p:nvSpPr>
          <p:spPr>
            <a:xfrm rot="16200000">
              <a:off x="4511585" y="3026055"/>
              <a:ext cx="224753" cy="224751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  <a:effectLst>
              <a:innerShdw blurRad="12700" dist="127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solidFill>
                  <a:prstClr val="white"/>
                </a:solidFill>
                <a:latin typeface="Source Han Sans CN Medium" panose="020B0500000000000000" pitchFamily="34" charset="-128"/>
              </a:endParaRPr>
            </a:p>
          </p:txBody>
        </p:sp>
      </p:grpSp>
      <p:grpSp>
        <p:nvGrpSpPr>
          <p:cNvPr id="95" name="淘宝店chenying0907出品 47"/>
          <p:cNvGrpSpPr/>
          <p:nvPr/>
        </p:nvGrpSpPr>
        <p:grpSpPr>
          <a:xfrm rot="5400000">
            <a:off x="6379884" y="2576350"/>
            <a:ext cx="168955" cy="168956"/>
            <a:chOff x="4486616" y="3001075"/>
            <a:chExt cx="274695" cy="274699"/>
          </a:xfrm>
        </p:grpSpPr>
        <p:sp>
          <p:nvSpPr>
            <p:cNvPr id="96" name="淘宝店chenying0907出品 51"/>
            <p:cNvSpPr/>
            <p:nvPr/>
          </p:nvSpPr>
          <p:spPr>
            <a:xfrm rot="16200000">
              <a:off x="4486614" y="3001077"/>
              <a:ext cx="274699" cy="274695"/>
            </a:xfrm>
            <a:prstGeom prst="ellipse">
              <a:avLst/>
            </a:prstGeom>
            <a:gradFill>
              <a:gsLst>
                <a:gs pos="75000">
                  <a:schemeClr val="bg1">
                    <a:lumMod val="95000"/>
                  </a:schemeClr>
                </a:gs>
                <a:gs pos="55000">
                  <a:schemeClr val="bg1">
                    <a:lumMod val="65000"/>
                  </a:schemeClr>
                </a:gs>
                <a:gs pos="35000">
                  <a:schemeClr val="bg1">
                    <a:lumMod val="95000"/>
                  </a:schemeClr>
                </a:gs>
                <a:gs pos="17000">
                  <a:schemeClr val="bg1">
                    <a:lumMod val="65000"/>
                  </a:schemeClr>
                </a:gs>
                <a:gs pos="0">
                  <a:schemeClr val="bg1"/>
                </a:gs>
                <a:gs pos="100000">
                  <a:schemeClr val="bg1">
                    <a:lumMod val="65000"/>
                  </a:schemeClr>
                </a:gs>
              </a:gsLst>
              <a:lin ang="2700000" scaled="1"/>
            </a:gradFill>
            <a:ln>
              <a:noFill/>
            </a:ln>
            <a:effectLst>
              <a:outerShdw blurRad="127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solidFill>
                  <a:prstClr val="white"/>
                </a:solidFill>
                <a:latin typeface="Source Han Sans CN Medium" panose="020B0500000000000000" pitchFamily="34" charset="-128"/>
              </a:endParaRPr>
            </a:p>
          </p:txBody>
        </p:sp>
        <p:sp>
          <p:nvSpPr>
            <p:cNvPr id="97" name="淘宝店chenying0907出品 52"/>
            <p:cNvSpPr/>
            <p:nvPr/>
          </p:nvSpPr>
          <p:spPr>
            <a:xfrm rot="16200000">
              <a:off x="4511585" y="3026055"/>
              <a:ext cx="224753" cy="224751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ffectLst>
              <a:innerShdw blurRad="12700" dist="127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solidFill>
                  <a:prstClr val="white"/>
                </a:solidFill>
                <a:latin typeface="Source Han Sans CN Medium" panose="020B0500000000000000" pitchFamily="34" charset="-128"/>
              </a:endParaRPr>
            </a:p>
          </p:txBody>
        </p:sp>
      </p:grpSp>
      <p:grpSp>
        <p:nvGrpSpPr>
          <p:cNvPr id="98" name="淘宝店chenying0907出品 48"/>
          <p:cNvGrpSpPr/>
          <p:nvPr/>
        </p:nvGrpSpPr>
        <p:grpSpPr>
          <a:xfrm rot="16200000">
            <a:off x="6079645" y="2320607"/>
            <a:ext cx="72519" cy="680439"/>
            <a:chOff x="1235365" y="2098390"/>
            <a:chExt cx="67821" cy="384317"/>
          </a:xfrm>
        </p:grpSpPr>
        <p:sp>
          <p:nvSpPr>
            <p:cNvPr id="99" name="圆角淘宝店chenying0907出品 49"/>
            <p:cNvSpPr/>
            <p:nvPr/>
          </p:nvSpPr>
          <p:spPr>
            <a:xfrm rot="10800000">
              <a:off x="1274386" y="2098391"/>
              <a:ext cx="28800" cy="384316"/>
            </a:xfrm>
            <a:prstGeom prst="roundRect">
              <a:avLst>
                <a:gd name="adj" fmla="val 50000"/>
              </a:avLst>
            </a:prstGeom>
            <a:gradFill>
              <a:gsLst>
                <a:gs pos="74000">
                  <a:schemeClr val="bg1"/>
                </a:gs>
                <a:gs pos="52000">
                  <a:schemeClr val="bg1">
                    <a:lumMod val="85000"/>
                  </a:schemeClr>
                </a:gs>
                <a:gs pos="23000">
                  <a:schemeClr val="bg1">
                    <a:lumMod val="65000"/>
                  </a:schemeClr>
                </a:gs>
                <a:gs pos="0">
                  <a:schemeClr val="bg1">
                    <a:lumMod val="50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1"/>
            </a:gradFill>
            <a:ln w="9525">
              <a:noFill/>
            </a:ln>
            <a:effectLst>
              <a:outerShdw blurRad="254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solidFill>
                  <a:prstClr val="white"/>
                </a:solidFill>
                <a:latin typeface="Source Han Sans CN Medium" panose="020B0500000000000000" pitchFamily="34" charset="-128"/>
              </a:endParaRPr>
            </a:p>
          </p:txBody>
        </p:sp>
        <p:sp>
          <p:nvSpPr>
            <p:cNvPr id="100" name="圆角淘宝店chenying0907出品 50"/>
            <p:cNvSpPr/>
            <p:nvPr/>
          </p:nvSpPr>
          <p:spPr>
            <a:xfrm rot="10800000">
              <a:off x="1235365" y="2098390"/>
              <a:ext cx="28800" cy="384316"/>
            </a:xfrm>
            <a:prstGeom prst="roundRect">
              <a:avLst>
                <a:gd name="adj" fmla="val 50000"/>
              </a:avLst>
            </a:prstGeom>
            <a:gradFill>
              <a:gsLst>
                <a:gs pos="74000">
                  <a:schemeClr val="bg1"/>
                </a:gs>
                <a:gs pos="52000">
                  <a:schemeClr val="bg1">
                    <a:lumMod val="85000"/>
                  </a:schemeClr>
                </a:gs>
                <a:gs pos="23000">
                  <a:schemeClr val="bg1">
                    <a:lumMod val="65000"/>
                  </a:schemeClr>
                </a:gs>
                <a:gs pos="0">
                  <a:schemeClr val="bg1">
                    <a:lumMod val="50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1"/>
            </a:gradFill>
            <a:ln w="9525">
              <a:noFill/>
            </a:ln>
            <a:effectLst>
              <a:outerShdw blurRad="254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solidFill>
                  <a:prstClr val="white"/>
                </a:solidFill>
                <a:latin typeface="Source Han Sans CN Medium" panose="020B0500000000000000" pitchFamily="34" charset="-128"/>
              </a:endParaRPr>
            </a:p>
          </p:txBody>
        </p:sp>
      </p:grpSp>
      <p:grpSp>
        <p:nvGrpSpPr>
          <p:cNvPr id="101" name="淘宝店chenying0907出品 56"/>
          <p:cNvGrpSpPr/>
          <p:nvPr/>
        </p:nvGrpSpPr>
        <p:grpSpPr>
          <a:xfrm rot="5400000">
            <a:off x="8288895" y="2576350"/>
            <a:ext cx="168955" cy="168956"/>
            <a:chOff x="4486616" y="3001075"/>
            <a:chExt cx="274695" cy="274699"/>
          </a:xfrm>
        </p:grpSpPr>
        <p:sp>
          <p:nvSpPr>
            <p:cNvPr id="102" name="淘宝店chenying0907出品 63"/>
            <p:cNvSpPr/>
            <p:nvPr/>
          </p:nvSpPr>
          <p:spPr>
            <a:xfrm rot="16200000">
              <a:off x="4486614" y="3001077"/>
              <a:ext cx="274699" cy="274695"/>
            </a:xfrm>
            <a:prstGeom prst="ellipse">
              <a:avLst/>
            </a:prstGeom>
            <a:gradFill>
              <a:gsLst>
                <a:gs pos="75000">
                  <a:schemeClr val="bg1">
                    <a:lumMod val="95000"/>
                  </a:schemeClr>
                </a:gs>
                <a:gs pos="55000">
                  <a:schemeClr val="bg1">
                    <a:lumMod val="65000"/>
                  </a:schemeClr>
                </a:gs>
                <a:gs pos="35000">
                  <a:schemeClr val="bg1">
                    <a:lumMod val="95000"/>
                  </a:schemeClr>
                </a:gs>
                <a:gs pos="17000">
                  <a:schemeClr val="bg1">
                    <a:lumMod val="65000"/>
                  </a:schemeClr>
                </a:gs>
                <a:gs pos="0">
                  <a:schemeClr val="bg1"/>
                </a:gs>
                <a:gs pos="100000">
                  <a:schemeClr val="bg1">
                    <a:lumMod val="65000"/>
                  </a:schemeClr>
                </a:gs>
              </a:gsLst>
              <a:lin ang="2700000" scaled="1"/>
            </a:gradFill>
            <a:ln>
              <a:noFill/>
            </a:ln>
            <a:effectLst>
              <a:outerShdw blurRad="127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solidFill>
                  <a:prstClr val="white"/>
                </a:solidFill>
                <a:latin typeface="Source Han Sans CN Medium" panose="020B0500000000000000" pitchFamily="34" charset="-128"/>
              </a:endParaRPr>
            </a:p>
          </p:txBody>
        </p:sp>
        <p:sp>
          <p:nvSpPr>
            <p:cNvPr id="103" name="淘宝店chenying0907出品 64"/>
            <p:cNvSpPr/>
            <p:nvPr/>
          </p:nvSpPr>
          <p:spPr>
            <a:xfrm rot="16200000">
              <a:off x="4511585" y="3026055"/>
              <a:ext cx="224753" cy="224751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ffectLst>
              <a:innerShdw blurRad="12700" dist="127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solidFill>
                  <a:prstClr val="white"/>
                </a:solidFill>
                <a:latin typeface="Source Han Sans CN Medium" panose="020B0500000000000000" pitchFamily="34" charset="-128"/>
              </a:endParaRPr>
            </a:p>
          </p:txBody>
        </p:sp>
      </p:grpSp>
      <p:grpSp>
        <p:nvGrpSpPr>
          <p:cNvPr id="104" name="淘宝店chenying0907出品 57"/>
          <p:cNvGrpSpPr/>
          <p:nvPr/>
        </p:nvGrpSpPr>
        <p:grpSpPr>
          <a:xfrm rot="5400000">
            <a:off x="8994056" y="2576350"/>
            <a:ext cx="168955" cy="168956"/>
            <a:chOff x="4486616" y="3001075"/>
            <a:chExt cx="274695" cy="274699"/>
          </a:xfrm>
        </p:grpSpPr>
        <p:sp>
          <p:nvSpPr>
            <p:cNvPr id="105" name="淘宝店chenying0907出品 61"/>
            <p:cNvSpPr/>
            <p:nvPr/>
          </p:nvSpPr>
          <p:spPr>
            <a:xfrm rot="16200000">
              <a:off x="4486614" y="3001077"/>
              <a:ext cx="274699" cy="274695"/>
            </a:xfrm>
            <a:prstGeom prst="ellipse">
              <a:avLst/>
            </a:prstGeom>
            <a:gradFill>
              <a:gsLst>
                <a:gs pos="75000">
                  <a:schemeClr val="bg1">
                    <a:lumMod val="95000"/>
                  </a:schemeClr>
                </a:gs>
                <a:gs pos="55000">
                  <a:schemeClr val="bg1">
                    <a:lumMod val="65000"/>
                  </a:schemeClr>
                </a:gs>
                <a:gs pos="35000">
                  <a:schemeClr val="bg1">
                    <a:lumMod val="95000"/>
                  </a:schemeClr>
                </a:gs>
                <a:gs pos="17000">
                  <a:schemeClr val="bg1">
                    <a:lumMod val="65000"/>
                  </a:schemeClr>
                </a:gs>
                <a:gs pos="0">
                  <a:schemeClr val="bg1"/>
                </a:gs>
                <a:gs pos="100000">
                  <a:schemeClr val="bg1">
                    <a:lumMod val="65000"/>
                  </a:schemeClr>
                </a:gs>
              </a:gsLst>
              <a:lin ang="2700000" scaled="1"/>
            </a:gradFill>
            <a:ln>
              <a:noFill/>
            </a:ln>
            <a:effectLst>
              <a:outerShdw blurRad="127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solidFill>
                  <a:prstClr val="white"/>
                </a:solidFill>
                <a:latin typeface="Source Han Sans CN Medium" panose="020B0500000000000000" pitchFamily="34" charset="-128"/>
              </a:endParaRPr>
            </a:p>
          </p:txBody>
        </p:sp>
        <p:sp>
          <p:nvSpPr>
            <p:cNvPr id="106" name="淘宝店chenying0907出品 62"/>
            <p:cNvSpPr/>
            <p:nvPr/>
          </p:nvSpPr>
          <p:spPr>
            <a:xfrm rot="16200000">
              <a:off x="4511585" y="3026055"/>
              <a:ext cx="224753" cy="224751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  <a:effectLst>
              <a:innerShdw blurRad="12700" dist="127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solidFill>
                  <a:prstClr val="white"/>
                </a:solidFill>
                <a:latin typeface="Source Han Sans CN Medium" panose="020B0500000000000000" pitchFamily="34" charset="-128"/>
              </a:endParaRPr>
            </a:p>
          </p:txBody>
        </p:sp>
      </p:grpSp>
      <p:grpSp>
        <p:nvGrpSpPr>
          <p:cNvPr id="107" name="淘宝店chenying0907出品 58"/>
          <p:cNvGrpSpPr/>
          <p:nvPr/>
        </p:nvGrpSpPr>
        <p:grpSpPr>
          <a:xfrm rot="16200000">
            <a:off x="8693817" y="2320607"/>
            <a:ext cx="72519" cy="680439"/>
            <a:chOff x="1235365" y="2098390"/>
            <a:chExt cx="67821" cy="384317"/>
          </a:xfrm>
        </p:grpSpPr>
        <p:sp>
          <p:nvSpPr>
            <p:cNvPr id="108" name="圆角淘宝店chenying0907出品 59"/>
            <p:cNvSpPr/>
            <p:nvPr/>
          </p:nvSpPr>
          <p:spPr>
            <a:xfrm rot="10800000">
              <a:off x="1274386" y="2098391"/>
              <a:ext cx="28800" cy="384316"/>
            </a:xfrm>
            <a:prstGeom prst="roundRect">
              <a:avLst>
                <a:gd name="adj" fmla="val 50000"/>
              </a:avLst>
            </a:prstGeom>
            <a:gradFill>
              <a:gsLst>
                <a:gs pos="74000">
                  <a:schemeClr val="bg1"/>
                </a:gs>
                <a:gs pos="52000">
                  <a:schemeClr val="bg1">
                    <a:lumMod val="85000"/>
                  </a:schemeClr>
                </a:gs>
                <a:gs pos="23000">
                  <a:schemeClr val="bg1">
                    <a:lumMod val="65000"/>
                  </a:schemeClr>
                </a:gs>
                <a:gs pos="0">
                  <a:schemeClr val="bg1">
                    <a:lumMod val="50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1"/>
            </a:gradFill>
            <a:ln w="9525">
              <a:noFill/>
            </a:ln>
            <a:effectLst>
              <a:outerShdw blurRad="254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solidFill>
                  <a:prstClr val="white"/>
                </a:solidFill>
                <a:latin typeface="Source Han Sans CN Medium" panose="020B0500000000000000" pitchFamily="34" charset="-128"/>
              </a:endParaRPr>
            </a:p>
          </p:txBody>
        </p:sp>
        <p:sp>
          <p:nvSpPr>
            <p:cNvPr id="109" name="圆角淘宝店chenying0907出品 60"/>
            <p:cNvSpPr/>
            <p:nvPr/>
          </p:nvSpPr>
          <p:spPr>
            <a:xfrm rot="10800000">
              <a:off x="1235365" y="2098390"/>
              <a:ext cx="28800" cy="384316"/>
            </a:xfrm>
            <a:prstGeom prst="roundRect">
              <a:avLst>
                <a:gd name="adj" fmla="val 50000"/>
              </a:avLst>
            </a:prstGeom>
            <a:gradFill>
              <a:gsLst>
                <a:gs pos="74000">
                  <a:schemeClr val="bg1"/>
                </a:gs>
                <a:gs pos="52000">
                  <a:schemeClr val="bg1">
                    <a:lumMod val="85000"/>
                  </a:schemeClr>
                </a:gs>
                <a:gs pos="23000">
                  <a:schemeClr val="bg1">
                    <a:lumMod val="65000"/>
                  </a:schemeClr>
                </a:gs>
                <a:gs pos="0">
                  <a:schemeClr val="bg1">
                    <a:lumMod val="50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1"/>
            </a:gradFill>
            <a:ln w="9525">
              <a:noFill/>
            </a:ln>
            <a:effectLst>
              <a:outerShdw blurRad="254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solidFill>
                  <a:prstClr val="white"/>
                </a:solidFill>
                <a:latin typeface="Source Han Sans CN Medium" panose="020B0500000000000000" pitchFamily="34" charset="-128"/>
              </a:endParaRP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1026939" y="4264433"/>
            <a:ext cx="10139799" cy="2144683"/>
            <a:chOff x="1026939" y="4264433"/>
            <a:chExt cx="10139799" cy="2144683"/>
          </a:xfrm>
        </p:grpSpPr>
        <p:sp>
          <p:nvSpPr>
            <p:cNvPr id="2" name="순서도: 처리 1"/>
            <p:cNvSpPr/>
            <p:nvPr/>
          </p:nvSpPr>
          <p:spPr>
            <a:xfrm>
              <a:off x="1093948" y="4264433"/>
              <a:ext cx="9994900" cy="2144683"/>
            </a:xfrm>
            <a:prstGeom prst="flowChartProcess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순서도: 처리 62"/>
            <p:cNvSpPr/>
            <p:nvPr/>
          </p:nvSpPr>
          <p:spPr>
            <a:xfrm>
              <a:off x="1026939" y="4655131"/>
              <a:ext cx="153468" cy="1363287"/>
            </a:xfrm>
            <a:prstGeom prst="flowChartProcess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" name="순서도: 처리 113"/>
            <p:cNvSpPr/>
            <p:nvPr/>
          </p:nvSpPr>
          <p:spPr>
            <a:xfrm>
              <a:off x="11013270" y="4655131"/>
              <a:ext cx="153468" cy="1363287"/>
            </a:xfrm>
            <a:prstGeom prst="flowChartProcess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0" name="TextBox 3">
            <a:extLst>
              <a:ext uri="{FF2B5EF4-FFF2-40B4-BE49-F238E27FC236}">
                <a16:creationId xmlns:a16="http://schemas.microsoft.com/office/drawing/2014/main" id="{4E3C815E-98CA-441F-A0A0-4DEA12E09BE7}"/>
              </a:ext>
            </a:extLst>
          </p:cNvPr>
          <p:cNvSpPr txBox="1"/>
          <p:nvPr/>
        </p:nvSpPr>
        <p:spPr>
          <a:xfrm>
            <a:off x="6647426" y="2506676"/>
            <a:ext cx="1482279" cy="3282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2133" dirty="0" err="1">
                <a:solidFill>
                  <a:schemeClr val="bg1"/>
                </a:solidFill>
                <a:latin typeface="Source Han Sans CN Medium" panose="020B0500000000000000" pitchFamily="34" charset="-128"/>
                <a:ea typeface="Source Han Sans CN Medium" panose="020B0500000000000000" pitchFamily="34" charset="-128"/>
              </a:rPr>
              <a:t>소셜마켓</a:t>
            </a:r>
            <a:endParaRPr lang="zh-CN" altLang="en-US" sz="2133" dirty="0">
              <a:solidFill>
                <a:schemeClr val="bg1"/>
              </a:solidFill>
              <a:latin typeface="Source Han Sans CN Medium" panose="020B0500000000000000" pitchFamily="34" charset="-128"/>
              <a:ea typeface="Source Han Sans CN Medium" panose="020B0500000000000000" pitchFamily="34" charset="-128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728AED6-6E6A-4FE5-ABE7-AA30597E85C6}"/>
              </a:ext>
            </a:extLst>
          </p:cNvPr>
          <p:cNvSpPr txBox="1"/>
          <p:nvPr/>
        </p:nvSpPr>
        <p:spPr>
          <a:xfrm>
            <a:off x="1778024" y="5137811"/>
            <a:ext cx="266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A91AE69-5702-4D82-B592-A5768E9C6C12}"/>
              </a:ext>
            </a:extLst>
          </p:cNvPr>
          <p:cNvSpPr txBox="1"/>
          <p:nvPr/>
        </p:nvSpPr>
        <p:spPr>
          <a:xfrm>
            <a:off x="3542035" y="5060867"/>
            <a:ext cx="53387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Economy + Society + Culture 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0063385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그림 50">
            <a:extLst>
              <a:ext uri="{FF2B5EF4-FFF2-40B4-BE49-F238E27FC236}">
                <a16:creationId xmlns:a16="http://schemas.microsoft.com/office/drawing/2014/main" id="{CD6B21AE-BB48-4E2C-AF9F-6D9DBCB202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2961" y="4447734"/>
            <a:ext cx="1891373" cy="1488095"/>
          </a:xfrm>
          <a:prstGeom prst="rect">
            <a:avLst/>
          </a:prstGeom>
        </p:spPr>
      </p:pic>
      <p:pic>
        <p:nvPicPr>
          <p:cNvPr id="2050" name="Picture 2" descr="Money Icon">
            <a:extLst>
              <a:ext uri="{FF2B5EF4-FFF2-40B4-BE49-F238E27FC236}">
                <a16:creationId xmlns:a16="http://schemas.microsoft.com/office/drawing/2014/main" id="{7FE81D29-4D33-4BC4-98A7-13F20FD174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9061" y="1150699"/>
            <a:ext cx="1631870" cy="1631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그룹 2"/>
          <p:cNvGrpSpPr/>
          <p:nvPr/>
        </p:nvGrpSpPr>
        <p:grpSpPr>
          <a:xfrm>
            <a:off x="0" y="288268"/>
            <a:ext cx="6475615" cy="584775"/>
            <a:chOff x="8312" y="936659"/>
            <a:chExt cx="6475615" cy="584775"/>
          </a:xfrm>
        </p:grpSpPr>
        <p:grpSp>
          <p:nvGrpSpPr>
            <p:cNvPr id="4" name="그룹 3"/>
            <p:cNvGrpSpPr/>
            <p:nvPr/>
          </p:nvGrpSpPr>
          <p:grpSpPr>
            <a:xfrm>
              <a:off x="8312" y="1013046"/>
              <a:ext cx="839586" cy="432000"/>
              <a:chOff x="8312" y="1001373"/>
              <a:chExt cx="839586" cy="432000"/>
            </a:xfrm>
          </p:grpSpPr>
          <p:sp>
            <p:nvSpPr>
              <p:cNvPr id="6" name="오각형 5"/>
              <p:cNvSpPr/>
              <p:nvPr/>
            </p:nvSpPr>
            <p:spPr>
              <a:xfrm>
                <a:off x="270328" y="1001373"/>
                <a:ext cx="577570" cy="432000"/>
              </a:xfrm>
              <a:prstGeom prst="homePlate">
                <a:avLst>
                  <a:gd name="adj" fmla="val 37811"/>
                </a:avLst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" name="직사각형 6"/>
              <p:cNvSpPr/>
              <p:nvPr/>
            </p:nvSpPr>
            <p:spPr>
              <a:xfrm>
                <a:off x="8312" y="1001373"/>
                <a:ext cx="108000" cy="4320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직사각형 7"/>
              <p:cNvSpPr/>
              <p:nvPr/>
            </p:nvSpPr>
            <p:spPr>
              <a:xfrm>
                <a:off x="160712" y="1001373"/>
                <a:ext cx="72000" cy="4320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5" name="TextBox 4"/>
            <p:cNvSpPr txBox="1"/>
            <p:nvPr/>
          </p:nvSpPr>
          <p:spPr>
            <a:xfrm>
              <a:off x="927619" y="936659"/>
              <a:ext cx="555630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/>
                <a:t>Program </a:t>
              </a:r>
              <a:r>
                <a:rPr lang="ko-KR" altLang="en-US" sz="3200" b="1" dirty="0"/>
                <a:t>중심기능</a:t>
              </a:r>
            </a:p>
          </p:txBody>
        </p:sp>
      </p:grpSp>
      <p:sp>
        <p:nvSpPr>
          <p:cNvPr id="65" name="淘宝店chenying0907出品 151"/>
          <p:cNvSpPr>
            <a:spLocks noEditPoints="1"/>
          </p:cNvSpPr>
          <p:nvPr/>
        </p:nvSpPr>
        <p:spPr bwMode="auto">
          <a:xfrm>
            <a:off x="366325" y="400078"/>
            <a:ext cx="248248" cy="371638"/>
          </a:xfrm>
          <a:custGeom>
            <a:avLst/>
            <a:gdLst>
              <a:gd name="T0" fmla="*/ 72 w 143"/>
              <a:gd name="T1" fmla="*/ 214 h 214"/>
              <a:gd name="T2" fmla="*/ 96 w 143"/>
              <a:gd name="T3" fmla="*/ 204 h 214"/>
              <a:gd name="T4" fmla="*/ 48 w 143"/>
              <a:gd name="T5" fmla="*/ 204 h 214"/>
              <a:gd name="T6" fmla="*/ 72 w 143"/>
              <a:gd name="T7" fmla="*/ 214 h 214"/>
              <a:gd name="T8" fmla="*/ 105 w 143"/>
              <a:gd name="T9" fmla="*/ 183 h 214"/>
              <a:gd name="T10" fmla="*/ 39 w 143"/>
              <a:gd name="T11" fmla="*/ 183 h 214"/>
              <a:gd name="T12" fmla="*/ 33 w 143"/>
              <a:gd name="T13" fmla="*/ 190 h 214"/>
              <a:gd name="T14" fmla="*/ 39 w 143"/>
              <a:gd name="T15" fmla="*/ 196 h 214"/>
              <a:gd name="T16" fmla="*/ 105 w 143"/>
              <a:gd name="T17" fmla="*/ 196 h 214"/>
              <a:gd name="T18" fmla="*/ 111 w 143"/>
              <a:gd name="T19" fmla="*/ 190 h 214"/>
              <a:gd name="T20" fmla="*/ 105 w 143"/>
              <a:gd name="T21" fmla="*/ 183 h 214"/>
              <a:gd name="T22" fmla="*/ 105 w 143"/>
              <a:gd name="T23" fmla="*/ 164 h 214"/>
              <a:gd name="T24" fmla="*/ 39 w 143"/>
              <a:gd name="T25" fmla="*/ 164 h 214"/>
              <a:gd name="T26" fmla="*/ 33 w 143"/>
              <a:gd name="T27" fmla="*/ 171 h 214"/>
              <a:gd name="T28" fmla="*/ 39 w 143"/>
              <a:gd name="T29" fmla="*/ 177 h 214"/>
              <a:gd name="T30" fmla="*/ 105 w 143"/>
              <a:gd name="T31" fmla="*/ 177 h 214"/>
              <a:gd name="T32" fmla="*/ 111 w 143"/>
              <a:gd name="T33" fmla="*/ 171 h 214"/>
              <a:gd name="T34" fmla="*/ 105 w 143"/>
              <a:gd name="T35" fmla="*/ 164 h 214"/>
              <a:gd name="T36" fmla="*/ 72 w 143"/>
              <a:gd name="T37" fmla="*/ 0 h 214"/>
              <a:gd name="T38" fmla="*/ 0 w 143"/>
              <a:gd name="T39" fmla="*/ 71 h 214"/>
              <a:gd name="T40" fmla="*/ 32 w 143"/>
              <a:gd name="T41" fmla="*/ 138 h 214"/>
              <a:gd name="T42" fmla="*/ 37 w 143"/>
              <a:gd name="T43" fmla="*/ 158 h 214"/>
              <a:gd name="T44" fmla="*/ 107 w 143"/>
              <a:gd name="T45" fmla="*/ 158 h 214"/>
              <a:gd name="T46" fmla="*/ 112 w 143"/>
              <a:gd name="T47" fmla="*/ 138 h 214"/>
              <a:gd name="T48" fmla="*/ 143 w 143"/>
              <a:gd name="T49" fmla="*/ 71 h 214"/>
              <a:gd name="T50" fmla="*/ 72 w 143"/>
              <a:gd name="T51" fmla="*/ 0 h 214"/>
              <a:gd name="T52" fmla="*/ 115 w 143"/>
              <a:gd name="T53" fmla="*/ 84 h 214"/>
              <a:gd name="T54" fmla="*/ 93 w 143"/>
              <a:gd name="T55" fmla="*/ 144 h 214"/>
              <a:gd name="T56" fmla="*/ 92 w 143"/>
              <a:gd name="T57" fmla="*/ 146 h 214"/>
              <a:gd name="T58" fmla="*/ 83 w 143"/>
              <a:gd name="T59" fmla="*/ 146 h 214"/>
              <a:gd name="T60" fmla="*/ 83 w 143"/>
              <a:gd name="T61" fmla="*/ 143 h 214"/>
              <a:gd name="T62" fmla="*/ 98 w 143"/>
              <a:gd name="T63" fmla="*/ 93 h 214"/>
              <a:gd name="T64" fmla="*/ 97 w 143"/>
              <a:gd name="T65" fmla="*/ 93 h 214"/>
              <a:gd name="T66" fmla="*/ 96 w 143"/>
              <a:gd name="T67" fmla="*/ 93 h 214"/>
              <a:gd name="T68" fmla="*/ 85 w 143"/>
              <a:gd name="T69" fmla="*/ 88 h 214"/>
              <a:gd name="T70" fmla="*/ 73 w 143"/>
              <a:gd name="T71" fmla="*/ 93 h 214"/>
              <a:gd name="T72" fmla="*/ 59 w 143"/>
              <a:gd name="T73" fmla="*/ 87 h 214"/>
              <a:gd name="T74" fmla="*/ 45 w 143"/>
              <a:gd name="T75" fmla="*/ 92 h 214"/>
              <a:gd name="T76" fmla="*/ 59 w 143"/>
              <a:gd name="T77" fmla="*/ 143 h 214"/>
              <a:gd name="T78" fmla="*/ 60 w 143"/>
              <a:gd name="T79" fmla="*/ 146 h 214"/>
              <a:gd name="T80" fmla="*/ 50 w 143"/>
              <a:gd name="T81" fmla="*/ 146 h 214"/>
              <a:gd name="T82" fmla="*/ 50 w 143"/>
              <a:gd name="T83" fmla="*/ 144 h 214"/>
              <a:gd name="T84" fmla="*/ 30 w 143"/>
              <a:gd name="T85" fmla="*/ 84 h 214"/>
              <a:gd name="T86" fmla="*/ 29 w 143"/>
              <a:gd name="T87" fmla="*/ 84 h 214"/>
              <a:gd name="T88" fmla="*/ 29 w 143"/>
              <a:gd name="T89" fmla="*/ 83 h 214"/>
              <a:gd name="T90" fmla="*/ 29 w 143"/>
              <a:gd name="T91" fmla="*/ 82 h 214"/>
              <a:gd name="T92" fmla="*/ 29 w 143"/>
              <a:gd name="T93" fmla="*/ 82 h 214"/>
              <a:gd name="T94" fmla="*/ 30 w 143"/>
              <a:gd name="T95" fmla="*/ 76 h 214"/>
              <a:gd name="T96" fmla="*/ 37 w 143"/>
              <a:gd name="T97" fmla="*/ 77 h 214"/>
              <a:gd name="T98" fmla="*/ 37 w 143"/>
              <a:gd name="T99" fmla="*/ 77 h 214"/>
              <a:gd name="T100" fmla="*/ 45 w 143"/>
              <a:gd name="T101" fmla="*/ 82 h 214"/>
              <a:gd name="T102" fmla="*/ 56 w 143"/>
              <a:gd name="T103" fmla="*/ 77 h 214"/>
              <a:gd name="T104" fmla="*/ 60 w 143"/>
              <a:gd name="T105" fmla="*/ 75 h 214"/>
              <a:gd name="T106" fmla="*/ 63 w 143"/>
              <a:gd name="T107" fmla="*/ 77 h 214"/>
              <a:gd name="T108" fmla="*/ 73 w 143"/>
              <a:gd name="T109" fmla="*/ 83 h 214"/>
              <a:gd name="T110" fmla="*/ 82 w 143"/>
              <a:gd name="T111" fmla="*/ 78 h 214"/>
              <a:gd name="T112" fmla="*/ 86 w 143"/>
              <a:gd name="T113" fmla="*/ 76 h 214"/>
              <a:gd name="T114" fmla="*/ 90 w 143"/>
              <a:gd name="T115" fmla="*/ 78 h 214"/>
              <a:gd name="T116" fmla="*/ 97 w 143"/>
              <a:gd name="T117" fmla="*/ 83 h 214"/>
              <a:gd name="T118" fmla="*/ 97 w 143"/>
              <a:gd name="T119" fmla="*/ 83 h 214"/>
              <a:gd name="T120" fmla="*/ 107 w 143"/>
              <a:gd name="T121" fmla="*/ 78 h 214"/>
              <a:gd name="T122" fmla="*/ 114 w 143"/>
              <a:gd name="T123" fmla="*/ 77 h 214"/>
              <a:gd name="T124" fmla="*/ 115 w 143"/>
              <a:gd name="T125" fmla="*/ 84 h 2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43" h="214">
                <a:moveTo>
                  <a:pt x="72" y="214"/>
                </a:moveTo>
                <a:cubicBezTo>
                  <a:pt x="82" y="214"/>
                  <a:pt x="91" y="210"/>
                  <a:pt x="96" y="204"/>
                </a:cubicBezTo>
                <a:cubicBezTo>
                  <a:pt x="48" y="204"/>
                  <a:pt x="48" y="204"/>
                  <a:pt x="48" y="204"/>
                </a:cubicBezTo>
                <a:cubicBezTo>
                  <a:pt x="53" y="210"/>
                  <a:pt x="62" y="214"/>
                  <a:pt x="72" y="214"/>
                </a:cubicBezTo>
                <a:close/>
                <a:moveTo>
                  <a:pt x="105" y="183"/>
                </a:moveTo>
                <a:cubicBezTo>
                  <a:pt x="39" y="183"/>
                  <a:pt x="39" y="183"/>
                  <a:pt x="39" y="183"/>
                </a:cubicBezTo>
                <a:cubicBezTo>
                  <a:pt x="35" y="183"/>
                  <a:pt x="33" y="186"/>
                  <a:pt x="33" y="190"/>
                </a:cubicBezTo>
                <a:cubicBezTo>
                  <a:pt x="33" y="193"/>
                  <a:pt x="35" y="196"/>
                  <a:pt x="39" y="196"/>
                </a:cubicBezTo>
                <a:cubicBezTo>
                  <a:pt x="105" y="196"/>
                  <a:pt x="105" y="196"/>
                  <a:pt x="105" y="196"/>
                </a:cubicBezTo>
                <a:cubicBezTo>
                  <a:pt x="108" y="196"/>
                  <a:pt x="111" y="193"/>
                  <a:pt x="111" y="190"/>
                </a:cubicBezTo>
                <a:cubicBezTo>
                  <a:pt x="111" y="186"/>
                  <a:pt x="108" y="183"/>
                  <a:pt x="105" y="183"/>
                </a:cubicBezTo>
                <a:close/>
                <a:moveTo>
                  <a:pt x="105" y="164"/>
                </a:moveTo>
                <a:cubicBezTo>
                  <a:pt x="39" y="164"/>
                  <a:pt x="39" y="164"/>
                  <a:pt x="39" y="164"/>
                </a:cubicBezTo>
                <a:cubicBezTo>
                  <a:pt x="35" y="164"/>
                  <a:pt x="33" y="167"/>
                  <a:pt x="33" y="171"/>
                </a:cubicBezTo>
                <a:cubicBezTo>
                  <a:pt x="33" y="174"/>
                  <a:pt x="35" y="177"/>
                  <a:pt x="39" y="177"/>
                </a:cubicBezTo>
                <a:cubicBezTo>
                  <a:pt x="105" y="177"/>
                  <a:pt x="105" y="177"/>
                  <a:pt x="105" y="177"/>
                </a:cubicBezTo>
                <a:cubicBezTo>
                  <a:pt x="108" y="177"/>
                  <a:pt x="111" y="174"/>
                  <a:pt x="111" y="171"/>
                </a:cubicBezTo>
                <a:cubicBezTo>
                  <a:pt x="111" y="167"/>
                  <a:pt x="108" y="164"/>
                  <a:pt x="105" y="164"/>
                </a:cubicBezTo>
                <a:close/>
                <a:moveTo>
                  <a:pt x="72" y="0"/>
                </a:moveTo>
                <a:cubicBezTo>
                  <a:pt x="32" y="0"/>
                  <a:pt x="0" y="32"/>
                  <a:pt x="0" y="71"/>
                </a:cubicBezTo>
                <a:cubicBezTo>
                  <a:pt x="0" y="98"/>
                  <a:pt x="19" y="117"/>
                  <a:pt x="32" y="138"/>
                </a:cubicBezTo>
                <a:cubicBezTo>
                  <a:pt x="35" y="144"/>
                  <a:pt x="37" y="158"/>
                  <a:pt x="37" y="158"/>
                </a:cubicBezTo>
                <a:cubicBezTo>
                  <a:pt x="107" y="158"/>
                  <a:pt x="107" y="158"/>
                  <a:pt x="107" y="158"/>
                </a:cubicBezTo>
                <a:cubicBezTo>
                  <a:pt x="107" y="158"/>
                  <a:pt x="109" y="144"/>
                  <a:pt x="112" y="138"/>
                </a:cubicBezTo>
                <a:cubicBezTo>
                  <a:pt x="125" y="117"/>
                  <a:pt x="143" y="98"/>
                  <a:pt x="143" y="71"/>
                </a:cubicBezTo>
                <a:cubicBezTo>
                  <a:pt x="143" y="32"/>
                  <a:pt x="111" y="0"/>
                  <a:pt x="72" y="0"/>
                </a:cubicBezTo>
                <a:close/>
                <a:moveTo>
                  <a:pt x="115" y="84"/>
                </a:moveTo>
                <a:cubicBezTo>
                  <a:pt x="102" y="100"/>
                  <a:pt x="95" y="120"/>
                  <a:pt x="93" y="144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83" y="146"/>
                  <a:pt x="83" y="146"/>
                  <a:pt x="83" y="146"/>
                </a:cubicBezTo>
                <a:cubicBezTo>
                  <a:pt x="83" y="143"/>
                  <a:pt x="83" y="143"/>
                  <a:pt x="83" y="143"/>
                </a:cubicBezTo>
                <a:cubicBezTo>
                  <a:pt x="85" y="124"/>
                  <a:pt x="90" y="107"/>
                  <a:pt x="98" y="93"/>
                </a:cubicBezTo>
                <a:cubicBezTo>
                  <a:pt x="97" y="93"/>
                  <a:pt x="97" y="93"/>
                  <a:pt x="97" y="93"/>
                </a:cubicBezTo>
                <a:cubicBezTo>
                  <a:pt x="96" y="93"/>
                  <a:pt x="96" y="93"/>
                  <a:pt x="96" y="93"/>
                </a:cubicBezTo>
                <a:cubicBezTo>
                  <a:pt x="93" y="92"/>
                  <a:pt x="89" y="92"/>
                  <a:pt x="85" y="88"/>
                </a:cubicBezTo>
                <a:cubicBezTo>
                  <a:pt x="82" y="91"/>
                  <a:pt x="77" y="93"/>
                  <a:pt x="73" y="93"/>
                </a:cubicBezTo>
                <a:cubicBezTo>
                  <a:pt x="68" y="93"/>
                  <a:pt x="63" y="91"/>
                  <a:pt x="59" y="87"/>
                </a:cubicBezTo>
                <a:cubicBezTo>
                  <a:pt x="55" y="90"/>
                  <a:pt x="50" y="92"/>
                  <a:pt x="45" y="92"/>
                </a:cubicBezTo>
                <a:cubicBezTo>
                  <a:pt x="57" y="114"/>
                  <a:pt x="59" y="137"/>
                  <a:pt x="59" y="143"/>
                </a:cubicBezTo>
                <a:cubicBezTo>
                  <a:pt x="60" y="146"/>
                  <a:pt x="60" y="146"/>
                  <a:pt x="60" y="146"/>
                </a:cubicBezTo>
                <a:cubicBezTo>
                  <a:pt x="50" y="146"/>
                  <a:pt x="50" y="146"/>
                  <a:pt x="50" y="146"/>
                </a:cubicBezTo>
                <a:cubicBezTo>
                  <a:pt x="50" y="144"/>
                  <a:pt x="50" y="144"/>
                  <a:pt x="50" y="144"/>
                </a:cubicBezTo>
                <a:cubicBezTo>
                  <a:pt x="49" y="135"/>
                  <a:pt x="46" y="107"/>
                  <a:pt x="30" y="84"/>
                </a:cubicBezTo>
                <a:cubicBezTo>
                  <a:pt x="29" y="84"/>
                  <a:pt x="29" y="84"/>
                  <a:pt x="29" y="84"/>
                </a:cubicBezTo>
                <a:cubicBezTo>
                  <a:pt x="29" y="83"/>
                  <a:pt x="29" y="83"/>
                  <a:pt x="29" y="83"/>
                </a:cubicBezTo>
                <a:cubicBezTo>
                  <a:pt x="29" y="83"/>
                  <a:pt x="29" y="83"/>
                  <a:pt x="29" y="82"/>
                </a:cubicBezTo>
                <a:cubicBezTo>
                  <a:pt x="29" y="82"/>
                  <a:pt x="29" y="82"/>
                  <a:pt x="29" y="82"/>
                </a:cubicBezTo>
                <a:cubicBezTo>
                  <a:pt x="27" y="80"/>
                  <a:pt x="28" y="77"/>
                  <a:pt x="30" y="76"/>
                </a:cubicBezTo>
                <a:cubicBezTo>
                  <a:pt x="32" y="74"/>
                  <a:pt x="35" y="75"/>
                  <a:pt x="37" y="77"/>
                </a:cubicBezTo>
                <a:cubicBezTo>
                  <a:pt x="37" y="77"/>
                  <a:pt x="37" y="77"/>
                  <a:pt x="37" y="77"/>
                </a:cubicBezTo>
                <a:cubicBezTo>
                  <a:pt x="39" y="80"/>
                  <a:pt x="42" y="82"/>
                  <a:pt x="45" y="82"/>
                </a:cubicBezTo>
                <a:cubicBezTo>
                  <a:pt x="48" y="82"/>
                  <a:pt x="52" y="81"/>
                  <a:pt x="56" y="77"/>
                </a:cubicBezTo>
                <a:cubicBezTo>
                  <a:pt x="57" y="76"/>
                  <a:pt x="58" y="75"/>
                  <a:pt x="60" y="75"/>
                </a:cubicBezTo>
                <a:cubicBezTo>
                  <a:pt x="61" y="76"/>
                  <a:pt x="62" y="76"/>
                  <a:pt x="63" y="77"/>
                </a:cubicBezTo>
                <a:cubicBezTo>
                  <a:pt x="67" y="81"/>
                  <a:pt x="70" y="83"/>
                  <a:pt x="73" y="83"/>
                </a:cubicBezTo>
                <a:cubicBezTo>
                  <a:pt x="77" y="83"/>
                  <a:pt x="80" y="80"/>
                  <a:pt x="82" y="78"/>
                </a:cubicBezTo>
                <a:cubicBezTo>
                  <a:pt x="83" y="77"/>
                  <a:pt x="84" y="76"/>
                  <a:pt x="86" y="76"/>
                </a:cubicBezTo>
                <a:cubicBezTo>
                  <a:pt x="87" y="76"/>
                  <a:pt x="89" y="77"/>
                  <a:pt x="90" y="78"/>
                </a:cubicBezTo>
                <a:cubicBezTo>
                  <a:pt x="91" y="80"/>
                  <a:pt x="93" y="83"/>
                  <a:pt x="97" y="83"/>
                </a:cubicBezTo>
                <a:cubicBezTo>
                  <a:pt x="97" y="83"/>
                  <a:pt x="97" y="83"/>
                  <a:pt x="97" y="83"/>
                </a:cubicBezTo>
                <a:cubicBezTo>
                  <a:pt x="101" y="83"/>
                  <a:pt x="104" y="81"/>
                  <a:pt x="107" y="78"/>
                </a:cubicBezTo>
                <a:cubicBezTo>
                  <a:pt x="109" y="76"/>
                  <a:pt x="112" y="75"/>
                  <a:pt x="114" y="77"/>
                </a:cubicBezTo>
                <a:cubicBezTo>
                  <a:pt x="116" y="79"/>
                  <a:pt x="116" y="82"/>
                  <a:pt x="115" y="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91440" tIns="45720" rIns="91440" bIns="45720"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/>
            <a:endParaRPr lang="zh-CN" altLang="en-US" sz="2400" dirty="0">
              <a:solidFill>
                <a:srgbClr val="FFFFFF"/>
              </a:solidFill>
              <a:latin typeface="Source Han Sans CN Medium" panose="020B0500000000000000" pitchFamily="34" charset="-128"/>
              <a:ea typeface="宋体" panose="02010600030101010101" pitchFamily="2" charset="-12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345720" y="5608630"/>
            <a:ext cx="25468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Market</a:t>
            </a:r>
            <a:endParaRPr lang="ko-KR" altLang="en-US" sz="2000" b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B668337-12CE-44A8-98F0-3360768F7E0C}"/>
              </a:ext>
            </a:extLst>
          </p:cNvPr>
          <p:cNvSpPr txBox="1"/>
          <p:nvPr/>
        </p:nvSpPr>
        <p:spPr>
          <a:xfrm>
            <a:off x="4600094" y="3410113"/>
            <a:ext cx="23944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rgbClr val="FF0000"/>
                </a:solidFill>
              </a:rPr>
              <a:t>POINT</a:t>
            </a:r>
            <a:endParaRPr lang="ko-KR" altLang="en-US" sz="5400" b="1" dirty="0">
              <a:solidFill>
                <a:srgbClr val="FF0000"/>
              </a:solidFill>
            </a:endParaRPr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32C571D4-76C2-4804-A88C-17CAD4A812FB}"/>
              </a:ext>
            </a:extLst>
          </p:cNvPr>
          <p:cNvSpPr/>
          <p:nvPr/>
        </p:nvSpPr>
        <p:spPr>
          <a:xfrm rot="5400000">
            <a:off x="5453386" y="2991325"/>
            <a:ext cx="523221" cy="516523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화살표: 왼쪽/오른쪽 17">
            <a:extLst>
              <a:ext uri="{FF2B5EF4-FFF2-40B4-BE49-F238E27FC236}">
                <a16:creationId xmlns:a16="http://schemas.microsoft.com/office/drawing/2014/main" id="{64F4FF57-CC46-421B-B1A3-F9AC5ECA4C0A}"/>
              </a:ext>
            </a:extLst>
          </p:cNvPr>
          <p:cNvSpPr/>
          <p:nvPr/>
        </p:nvSpPr>
        <p:spPr>
          <a:xfrm rot="19067218">
            <a:off x="3716423" y="4389991"/>
            <a:ext cx="982842" cy="412566"/>
          </a:xfrm>
          <a:prstGeom prst="left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화살표: 왼쪽/오른쪽 41">
            <a:extLst>
              <a:ext uri="{FF2B5EF4-FFF2-40B4-BE49-F238E27FC236}">
                <a16:creationId xmlns:a16="http://schemas.microsoft.com/office/drawing/2014/main" id="{020725B2-4511-4920-9AD6-E9F3859A437D}"/>
              </a:ext>
            </a:extLst>
          </p:cNvPr>
          <p:cNvSpPr/>
          <p:nvPr/>
        </p:nvSpPr>
        <p:spPr>
          <a:xfrm rot="2687166">
            <a:off x="6745063" y="4389991"/>
            <a:ext cx="982842" cy="412566"/>
          </a:xfrm>
          <a:prstGeom prst="left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505F5E5-2617-4FAD-A232-14371EDFF227}"/>
              </a:ext>
            </a:extLst>
          </p:cNvPr>
          <p:cNvSpPr txBox="1"/>
          <p:nvPr/>
        </p:nvSpPr>
        <p:spPr>
          <a:xfrm>
            <a:off x="5045072" y="2392970"/>
            <a:ext cx="25468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Money</a:t>
            </a:r>
            <a:endParaRPr lang="ko-KR" altLang="en-US" sz="2000" b="1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C7441CC-00B8-4AD6-A7C1-0C1ADA973FC9}"/>
              </a:ext>
            </a:extLst>
          </p:cNvPr>
          <p:cNvSpPr txBox="1"/>
          <p:nvPr/>
        </p:nvSpPr>
        <p:spPr>
          <a:xfrm>
            <a:off x="7988078" y="5644517"/>
            <a:ext cx="25468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Game</a:t>
            </a:r>
            <a:endParaRPr lang="ko-KR" altLang="en-US" sz="2000" b="1" dirty="0"/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0C4887A6-6A1F-4AD7-A823-80385AB41AD2}"/>
              </a:ext>
            </a:extLst>
          </p:cNvPr>
          <p:cNvGrpSpPr/>
          <p:nvPr/>
        </p:nvGrpSpPr>
        <p:grpSpPr>
          <a:xfrm>
            <a:off x="661840" y="1356106"/>
            <a:ext cx="10868320" cy="5107080"/>
            <a:chOff x="1026939" y="4264433"/>
            <a:chExt cx="10139799" cy="2144683"/>
          </a:xfrm>
        </p:grpSpPr>
        <p:sp>
          <p:nvSpPr>
            <p:cNvPr id="47" name="순서도: 처리 46">
              <a:extLst>
                <a:ext uri="{FF2B5EF4-FFF2-40B4-BE49-F238E27FC236}">
                  <a16:creationId xmlns:a16="http://schemas.microsoft.com/office/drawing/2014/main" id="{AFBC9877-3222-4396-8A95-E6C7C0A3157F}"/>
                </a:ext>
              </a:extLst>
            </p:cNvPr>
            <p:cNvSpPr/>
            <p:nvPr/>
          </p:nvSpPr>
          <p:spPr>
            <a:xfrm>
              <a:off x="1093948" y="4264433"/>
              <a:ext cx="9994900" cy="2144683"/>
            </a:xfrm>
            <a:prstGeom prst="flowChartProcess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순서도: 처리 47">
              <a:extLst>
                <a:ext uri="{FF2B5EF4-FFF2-40B4-BE49-F238E27FC236}">
                  <a16:creationId xmlns:a16="http://schemas.microsoft.com/office/drawing/2014/main" id="{50284EA6-B2F8-4858-BFA3-CDDF7EC45A9C}"/>
                </a:ext>
              </a:extLst>
            </p:cNvPr>
            <p:cNvSpPr/>
            <p:nvPr/>
          </p:nvSpPr>
          <p:spPr>
            <a:xfrm>
              <a:off x="1026939" y="4655131"/>
              <a:ext cx="153468" cy="1363287"/>
            </a:xfrm>
            <a:prstGeom prst="flowChartProcess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순서도: 처리 48">
              <a:extLst>
                <a:ext uri="{FF2B5EF4-FFF2-40B4-BE49-F238E27FC236}">
                  <a16:creationId xmlns:a16="http://schemas.microsoft.com/office/drawing/2014/main" id="{5A5E257D-29A6-491C-96CB-E643F315A629}"/>
                </a:ext>
              </a:extLst>
            </p:cNvPr>
            <p:cNvSpPr/>
            <p:nvPr/>
          </p:nvSpPr>
          <p:spPr>
            <a:xfrm>
              <a:off x="11013270" y="4655131"/>
              <a:ext cx="153468" cy="1363287"/>
            </a:xfrm>
            <a:prstGeom prst="flowChartProcess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A6F9CE19-5144-48BC-B160-12B9FDDE8A1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666" y="4713545"/>
            <a:ext cx="850725" cy="850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7575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0" y="288268"/>
            <a:ext cx="6475615" cy="584775"/>
            <a:chOff x="8312" y="936659"/>
            <a:chExt cx="6475615" cy="584775"/>
          </a:xfrm>
        </p:grpSpPr>
        <p:grpSp>
          <p:nvGrpSpPr>
            <p:cNvPr id="4" name="그룹 3"/>
            <p:cNvGrpSpPr/>
            <p:nvPr/>
          </p:nvGrpSpPr>
          <p:grpSpPr>
            <a:xfrm>
              <a:off x="8312" y="1013046"/>
              <a:ext cx="839586" cy="432000"/>
              <a:chOff x="8312" y="1001373"/>
              <a:chExt cx="839586" cy="432000"/>
            </a:xfrm>
          </p:grpSpPr>
          <p:sp>
            <p:nvSpPr>
              <p:cNvPr id="6" name="오각형 5"/>
              <p:cNvSpPr/>
              <p:nvPr/>
            </p:nvSpPr>
            <p:spPr>
              <a:xfrm>
                <a:off x="270328" y="1001373"/>
                <a:ext cx="577570" cy="432000"/>
              </a:xfrm>
              <a:prstGeom prst="homePlate">
                <a:avLst>
                  <a:gd name="adj" fmla="val 37811"/>
                </a:avLst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" name="직사각형 6"/>
              <p:cNvSpPr/>
              <p:nvPr/>
            </p:nvSpPr>
            <p:spPr>
              <a:xfrm>
                <a:off x="8312" y="1001373"/>
                <a:ext cx="108000" cy="4320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직사각형 7"/>
              <p:cNvSpPr/>
              <p:nvPr/>
            </p:nvSpPr>
            <p:spPr>
              <a:xfrm>
                <a:off x="160712" y="1001373"/>
                <a:ext cx="72000" cy="4320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5" name="TextBox 4"/>
            <p:cNvSpPr txBox="1"/>
            <p:nvPr/>
          </p:nvSpPr>
          <p:spPr>
            <a:xfrm>
              <a:off x="927619" y="936659"/>
              <a:ext cx="555630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/>
                <a:t>Program </a:t>
              </a:r>
              <a:r>
                <a:rPr lang="ko-KR" altLang="en-US" sz="3200" b="1" dirty="0"/>
                <a:t>기능설명</a:t>
              </a:r>
            </a:p>
          </p:txBody>
        </p:sp>
      </p:grpSp>
      <p:sp>
        <p:nvSpPr>
          <p:cNvPr id="65" name="淘宝店chenying0907出品 151"/>
          <p:cNvSpPr>
            <a:spLocks noEditPoints="1"/>
          </p:cNvSpPr>
          <p:nvPr/>
        </p:nvSpPr>
        <p:spPr bwMode="auto">
          <a:xfrm>
            <a:off x="366325" y="400078"/>
            <a:ext cx="248248" cy="371638"/>
          </a:xfrm>
          <a:custGeom>
            <a:avLst/>
            <a:gdLst>
              <a:gd name="T0" fmla="*/ 72 w 143"/>
              <a:gd name="T1" fmla="*/ 214 h 214"/>
              <a:gd name="T2" fmla="*/ 96 w 143"/>
              <a:gd name="T3" fmla="*/ 204 h 214"/>
              <a:gd name="T4" fmla="*/ 48 w 143"/>
              <a:gd name="T5" fmla="*/ 204 h 214"/>
              <a:gd name="T6" fmla="*/ 72 w 143"/>
              <a:gd name="T7" fmla="*/ 214 h 214"/>
              <a:gd name="T8" fmla="*/ 105 w 143"/>
              <a:gd name="T9" fmla="*/ 183 h 214"/>
              <a:gd name="T10" fmla="*/ 39 w 143"/>
              <a:gd name="T11" fmla="*/ 183 h 214"/>
              <a:gd name="T12" fmla="*/ 33 w 143"/>
              <a:gd name="T13" fmla="*/ 190 h 214"/>
              <a:gd name="T14" fmla="*/ 39 w 143"/>
              <a:gd name="T15" fmla="*/ 196 h 214"/>
              <a:gd name="T16" fmla="*/ 105 w 143"/>
              <a:gd name="T17" fmla="*/ 196 h 214"/>
              <a:gd name="T18" fmla="*/ 111 w 143"/>
              <a:gd name="T19" fmla="*/ 190 h 214"/>
              <a:gd name="T20" fmla="*/ 105 w 143"/>
              <a:gd name="T21" fmla="*/ 183 h 214"/>
              <a:gd name="T22" fmla="*/ 105 w 143"/>
              <a:gd name="T23" fmla="*/ 164 h 214"/>
              <a:gd name="T24" fmla="*/ 39 w 143"/>
              <a:gd name="T25" fmla="*/ 164 h 214"/>
              <a:gd name="T26" fmla="*/ 33 w 143"/>
              <a:gd name="T27" fmla="*/ 171 h 214"/>
              <a:gd name="T28" fmla="*/ 39 w 143"/>
              <a:gd name="T29" fmla="*/ 177 h 214"/>
              <a:gd name="T30" fmla="*/ 105 w 143"/>
              <a:gd name="T31" fmla="*/ 177 h 214"/>
              <a:gd name="T32" fmla="*/ 111 w 143"/>
              <a:gd name="T33" fmla="*/ 171 h 214"/>
              <a:gd name="T34" fmla="*/ 105 w 143"/>
              <a:gd name="T35" fmla="*/ 164 h 214"/>
              <a:gd name="T36" fmla="*/ 72 w 143"/>
              <a:gd name="T37" fmla="*/ 0 h 214"/>
              <a:gd name="T38" fmla="*/ 0 w 143"/>
              <a:gd name="T39" fmla="*/ 71 h 214"/>
              <a:gd name="T40" fmla="*/ 32 w 143"/>
              <a:gd name="T41" fmla="*/ 138 h 214"/>
              <a:gd name="T42" fmla="*/ 37 w 143"/>
              <a:gd name="T43" fmla="*/ 158 h 214"/>
              <a:gd name="T44" fmla="*/ 107 w 143"/>
              <a:gd name="T45" fmla="*/ 158 h 214"/>
              <a:gd name="T46" fmla="*/ 112 w 143"/>
              <a:gd name="T47" fmla="*/ 138 h 214"/>
              <a:gd name="T48" fmla="*/ 143 w 143"/>
              <a:gd name="T49" fmla="*/ 71 h 214"/>
              <a:gd name="T50" fmla="*/ 72 w 143"/>
              <a:gd name="T51" fmla="*/ 0 h 214"/>
              <a:gd name="T52" fmla="*/ 115 w 143"/>
              <a:gd name="T53" fmla="*/ 84 h 214"/>
              <a:gd name="T54" fmla="*/ 93 w 143"/>
              <a:gd name="T55" fmla="*/ 144 h 214"/>
              <a:gd name="T56" fmla="*/ 92 w 143"/>
              <a:gd name="T57" fmla="*/ 146 h 214"/>
              <a:gd name="T58" fmla="*/ 83 w 143"/>
              <a:gd name="T59" fmla="*/ 146 h 214"/>
              <a:gd name="T60" fmla="*/ 83 w 143"/>
              <a:gd name="T61" fmla="*/ 143 h 214"/>
              <a:gd name="T62" fmla="*/ 98 w 143"/>
              <a:gd name="T63" fmla="*/ 93 h 214"/>
              <a:gd name="T64" fmla="*/ 97 w 143"/>
              <a:gd name="T65" fmla="*/ 93 h 214"/>
              <a:gd name="T66" fmla="*/ 96 w 143"/>
              <a:gd name="T67" fmla="*/ 93 h 214"/>
              <a:gd name="T68" fmla="*/ 85 w 143"/>
              <a:gd name="T69" fmla="*/ 88 h 214"/>
              <a:gd name="T70" fmla="*/ 73 w 143"/>
              <a:gd name="T71" fmla="*/ 93 h 214"/>
              <a:gd name="T72" fmla="*/ 59 w 143"/>
              <a:gd name="T73" fmla="*/ 87 h 214"/>
              <a:gd name="T74" fmla="*/ 45 w 143"/>
              <a:gd name="T75" fmla="*/ 92 h 214"/>
              <a:gd name="T76" fmla="*/ 59 w 143"/>
              <a:gd name="T77" fmla="*/ 143 h 214"/>
              <a:gd name="T78" fmla="*/ 60 w 143"/>
              <a:gd name="T79" fmla="*/ 146 h 214"/>
              <a:gd name="T80" fmla="*/ 50 w 143"/>
              <a:gd name="T81" fmla="*/ 146 h 214"/>
              <a:gd name="T82" fmla="*/ 50 w 143"/>
              <a:gd name="T83" fmla="*/ 144 h 214"/>
              <a:gd name="T84" fmla="*/ 30 w 143"/>
              <a:gd name="T85" fmla="*/ 84 h 214"/>
              <a:gd name="T86" fmla="*/ 29 w 143"/>
              <a:gd name="T87" fmla="*/ 84 h 214"/>
              <a:gd name="T88" fmla="*/ 29 w 143"/>
              <a:gd name="T89" fmla="*/ 83 h 214"/>
              <a:gd name="T90" fmla="*/ 29 w 143"/>
              <a:gd name="T91" fmla="*/ 82 h 214"/>
              <a:gd name="T92" fmla="*/ 29 w 143"/>
              <a:gd name="T93" fmla="*/ 82 h 214"/>
              <a:gd name="T94" fmla="*/ 30 w 143"/>
              <a:gd name="T95" fmla="*/ 76 h 214"/>
              <a:gd name="T96" fmla="*/ 37 w 143"/>
              <a:gd name="T97" fmla="*/ 77 h 214"/>
              <a:gd name="T98" fmla="*/ 37 w 143"/>
              <a:gd name="T99" fmla="*/ 77 h 214"/>
              <a:gd name="T100" fmla="*/ 45 w 143"/>
              <a:gd name="T101" fmla="*/ 82 h 214"/>
              <a:gd name="T102" fmla="*/ 56 w 143"/>
              <a:gd name="T103" fmla="*/ 77 h 214"/>
              <a:gd name="T104" fmla="*/ 60 w 143"/>
              <a:gd name="T105" fmla="*/ 75 h 214"/>
              <a:gd name="T106" fmla="*/ 63 w 143"/>
              <a:gd name="T107" fmla="*/ 77 h 214"/>
              <a:gd name="T108" fmla="*/ 73 w 143"/>
              <a:gd name="T109" fmla="*/ 83 h 214"/>
              <a:gd name="T110" fmla="*/ 82 w 143"/>
              <a:gd name="T111" fmla="*/ 78 h 214"/>
              <a:gd name="T112" fmla="*/ 86 w 143"/>
              <a:gd name="T113" fmla="*/ 76 h 214"/>
              <a:gd name="T114" fmla="*/ 90 w 143"/>
              <a:gd name="T115" fmla="*/ 78 h 214"/>
              <a:gd name="T116" fmla="*/ 97 w 143"/>
              <a:gd name="T117" fmla="*/ 83 h 214"/>
              <a:gd name="T118" fmla="*/ 97 w 143"/>
              <a:gd name="T119" fmla="*/ 83 h 214"/>
              <a:gd name="T120" fmla="*/ 107 w 143"/>
              <a:gd name="T121" fmla="*/ 78 h 214"/>
              <a:gd name="T122" fmla="*/ 114 w 143"/>
              <a:gd name="T123" fmla="*/ 77 h 214"/>
              <a:gd name="T124" fmla="*/ 115 w 143"/>
              <a:gd name="T125" fmla="*/ 84 h 2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43" h="214">
                <a:moveTo>
                  <a:pt x="72" y="214"/>
                </a:moveTo>
                <a:cubicBezTo>
                  <a:pt x="82" y="214"/>
                  <a:pt x="91" y="210"/>
                  <a:pt x="96" y="204"/>
                </a:cubicBezTo>
                <a:cubicBezTo>
                  <a:pt x="48" y="204"/>
                  <a:pt x="48" y="204"/>
                  <a:pt x="48" y="204"/>
                </a:cubicBezTo>
                <a:cubicBezTo>
                  <a:pt x="53" y="210"/>
                  <a:pt x="62" y="214"/>
                  <a:pt x="72" y="214"/>
                </a:cubicBezTo>
                <a:close/>
                <a:moveTo>
                  <a:pt x="105" y="183"/>
                </a:moveTo>
                <a:cubicBezTo>
                  <a:pt x="39" y="183"/>
                  <a:pt x="39" y="183"/>
                  <a:pt x="39" y="183"/>
                </a:cubicBezTo>
                <a:cubicBezTo>
                  <a:pt x="35" y="183"/>
                  <a:pt x="33" y="186"/>
                  <a:pt x="33" y="190"/>
                </a:cubicBezTo>
                <a:cubicBezTo>
                  <a:pt x="33" y="193"/>
                  <a:pt x="35" y="196"/>
                  <a:pt x="39" y="196"/>
                </a:cubicBezTo>
                <a:cubicBezTo>
                  <a:pt x="105" y="196"/>
                  <a:pt x="105" y="196"/>
                  <a:pt x="105" y="196"/>
                </a:cubicBezTo>
                <a:cubicBezTo>
                  <a:pt x="108" y="196"/>
                  <a:pt x="111" y="193"/>
                  <a:pt x="111" y="190"/>
                </a:cubicBezTo>
                <a:cubicBezTo>
                  <a:pt x="111" y="186"/>
                  <a:pt x="108" y="183"/>
                  <a:pt x="105" y="183"/>
                </a:cubicBezTo>
                <a:close/>
                <a:moveTo>
                  <a:pt x="105" y="164"/>
                </a:moveTo>
                <a:cubicBezTo>
                  <a:pt x="39" y="164"/>
                  <a:pt x="39" y="164"/>
                  <a:pt x="39" y="164"/>
                </a:cubicBezTo>
                <a:cubicBezTo>
                  <a:pt x="35" y="164"/>
                  <a:pt x="33" y="167"/>
                  <a:pt x="33" y="171"/>
                </a:cubicBezTo>
                <a:cubicBezTo>
                  <a:pt x="33" y="174"/>
                  <a:pt x="35" y="177"/>
                  <a:pt x="39" y="177"/>
                </a:cubicBezTo>
                <a:cubicBezTo>
                  <a:pt x="105" y="177"/>
                  <a:pt x="105" y="177"/>
                  <a:pt x="105" y="177"/>
                </a:cubicBezTo>
                <a:cubicBezTo>
                  <a:pt x="108" y="177"/>
                  <a:pt x="111" y="174"/>
                  <a:pt x="111" y="171"/>
                </a:cubicBezTo>
                <a:cubicBezTo>
                  <a:pt x="111" y="167"/>
                  <a:pt x="108" y="164"/>
                  <a:pt x="105" y="164"/>
                </a:cubicBezTo>
                <a:close/>
                <a:moveTo>
                  <a:pt x="72" y="0"/>
                </a:moveTo>
                <a:cubicBezTo>
                  <a:pt x="32" y="0"/>
                  <a:pt x="0" y="32"/>
                  <a:pt x="0" y="71"/>
                </a:cubicBezTo>
                <a:cubicBezTo>
                  <a:pt x="0" y="98"/>
                  <a:pt x="19" y="117"/>
                  <a:pt x="32" y="138"/>
                </a:cubicBezTo>
                <a:cubicBezTo>
                  <a:pt x="35" y="144"/>
                  <a:pt x="37" y="158"/>
                  <a:pt x="37" y="158"/>
                </a:cubicBezTo>
                <a:cubicBezTo>
                  <a:pt x="107" y="158"/>
                  <a:pt x="107" y="158"/>
                  <a:pt x="107" y="158"/>
                </a:cubicBezTo>
                <a:cubicBezTo>
                  <a:pt x="107" y="158"/>
                  <a:pt x="109" y="144"/>
                  <a:pt x="112" y="138"/>
                </a:cubicBezTo>
                <a:cubicBezTo>
                  <a:pt x="125" y="117"/>
                  <a:pt x="143" y="98"/>
                  <a:pt x="143" y="71"/>
                </a:cubicBezTo>
                <a:cubicBezTo>
                  <a:pt x="143" y="32"/>
                  <a:pt x="111" y="0"/>
                  <a:pt x="72" y="0"/>
                </a:cubicBezTo>
                <a:close/>
                <a:moveTo>
                  <a:pt x="115" y="84"/>
                </a:moveTo>
                <a:cubicBezTo>
                  <a:pt x="102" y="100"/>
                  <a:pt x="95" y="120"/>
                  <a:pt x="93" y="144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83" y="146"/>
                  <a:pt x="83" y="146"/>
                  <a:pt x="83" y="146"/>
                </a:cubicBezTo>
                <a:cubicBezTo>
                  <a:pt x="83" y="143"/>
                  <a:pt x="83" y="143"/>
                  <a:pt x="83" y="143"/>
                </a:cubicBezTo>
                <a:cubicBezTo>
                  <a:pt x="85" y="124"/>
                  <a:pt x="90" y="107"/>
                  <a:pt x="98" y="93"/>
                </a:cubicBezTo>
                <a:cubicBezTo>
                  <a:pt x="97" y="93"/>
                  <a:pt x="97" y="93"/>
                  <a:pt x="97" y="93"/>
                </a:cubicBezTo>
                <a:cubicBezTo>
                  <a:pt x="96" y="93"/>
                  <a:pt x="96" y="93"/>
                  <a:pt x="96" y="93"/>
                </a:cubicBezTo>
                <a:cubicBezTo>
                  <a:pt x="93" y="92"/>
                  <a:pt x="89" y="92"/>
                  <a:pt x="85" y="88"/>
                </a:cubicBezTo>
                <a:cubicBezTo>
                  <a:pt x="82" y="91"/>
                  <a:pt x="77" y="93"/>
                  <a:pt x="73" y="93"/>
                </a:cubicBezTo>
                <a:cubicBezTo>
                  <a:pt x="68" y="93"/>
                  <a:pt x="63" y="91"/>
                  <a:pt x="59" y="87"/>
                </a:cubicBezTo>
                <a:cubicBezTo>
                  <a:pt x="55" y="90"/>
                  <a:pt x="50" y="92"/>
                  <a:pt x="45" y="92"/>
                </a:cubicBezTo>
                <a:cubicBezTo>
                  <a:pt x="57" y="114"/>
                  <a:pt x="59" y="137"/>
                  <a:pt x="59" y="143"/>
                </a:cubicBezTo>
                <a:cubicBezTo>
                  <a:pt x="60" y="146"/>
                  <a:pt x="60" y="146"/>
                  <a:pt x="60" y="146"/>
                </a:cubicBezTo>
                <a:cubicBezTo>
                  <a:pt x="50" y="146"/>
                  <a:pt x="50" y="146"/>
                  <a:pt x="50" y="146"/>
                </a:cubicBezTo>
                <a:cubicBezTo>
                  <a:pt x="50" y="144"/>
                  <a:pt x="50" y="144"/>
                  <a:pt x="50" y="144"/>
                </a:cubicBezTo>
                <a:cubicBezTo>
                  <a:pt x="49" y="135"/>
                  <a:pt x="46" y="107"/>
                  <a:pt x="30" y="84"/>
                </a:cubicBezTo>
                <a:cubicBezTo>
                  <a:pt x="29" y="84"/>
                  <a:pt x="29" y="84"/>
                  <a:pt x="29" y="84"/>
                </a:cubicBezTo>
                <a:cubicBezTo>
                  <a:pt x="29" y="83"/>
                  <a:pt x="29" y="83"/>
                  <a:pt x="29" y="83"/>
                </a:cubicBezTo>
                <a:cubicBezTo>
                  <a:pt x="29" y="83"/>
                  <a:pt x="29" y="83"/>
                  <a:pt x="29" y="82"/>
                </a:cubicBezTo>
                <a:cubicBezTo>
                  <a:pt x="29" y="82"/>
                  <a:pt x="29" y="82"/>
                  <a:pt x="29" y="82"/>
                </a:cubicBezTo>
                <a:cubicBezTo>
                  <a:pt x="27" y="80"/>
                  <a:pt x="28" y="77"/>
                  <a:pt x="30" y="76"/>
                </a:cubicBezTo>
                <a:cubicBezTo>
                  <a:pt x="32" y="74"/>
                  <a:pt x="35" y="75"/>
                  <a:pt x="37" y="77"/>
                </a:cubicBezTo>
                <a:cubicBezTo>
                  <a:pt x="37" y="77"/>
                  <a:pt x="37" y="77"/>
                  <a:pt x="37" y="77"/>
                </a:cubicBezTo>
                <a:cubicBezTo>
                  <a:pt x="39" y="80"/>
                  <a:pt x="42" y="82"/>
                  <a:pt x="45" y="82"/>
                </a:cubicBezTo>
                <a:cubicBezTo>
                  <a:pt x="48" y="82"/>
                  <a:pt x="52" y="81"/>
                  <a:pt x="56" y="77"/>
                </a:cubicBezTo>
                <a:cubicBezTo>
                  <a:pt x="57" y="76"/>
                  <a:pt x="58" y="75"/>
                  <a:pt x="60" y="75"/>
                </a:cubicBezTo>
                <a:cubicBezTo>
                  <a:pt x="61" y="76"/>
                  <a:pt x="62" y="76"/>
                  <a:pt x="63" y="77"/>
                </a:cubicBezTo>
                <a:cubicBezTo>
                  <a:pt x="67" y="81"/>
                  <a:pt x="70" y="83"/>
                  <a:pt x="73" y="83"/>
                </a:cubicBezTo>
                <a:cubicBezTo>
                  <a:pt x="77" y="83"/>
                  <a:pt x="80" y="80"/>
                  <a:pt x="82" y="78"/>
                </a:cubicBezTo>
                <a:cubicBezTo>
                  <a:pt x="83" y="77"/>
                  <a:pt x="84" y="76"/>
                  <a:pt x="86" y="76"/>
                </a:cubicBezTo>
                <a:cubicBezTo>
                  <a:pt x="87" y="76"/>
                  <a:pt x="89" y="77"/>
                  <a:pt x="90" y="78"/>
                </a:cubicBezTo>
                <a:cubicBezTo>
                  <a:pt x="91" y="80"/>
                  <a:pt x="93" y="83"/>
                  <a:pt x="97" y="83"/>
                </a:cubicBezTo>
                <a:cubicBezTo>
                  <a:pt x="97" y="83"/>
                  <a:pt x="97" y="83"/>
                  <a:pt x="97" y="83"/>
                </a:cubicBezTo>
                <a:cubicBezTo>
                  <a:pt x="101" y="83"/>
                  <a:pt x="104" y="81"/>
                  <a:pt x="107" y="78"/>
                </a:cubicBezTo>
                <a:cubicBezTo>
                  <a:pt x="109" y="76"/>
                  <a:pt x="112" y="75"/>
                  <a:pt x="114" y="77"/>
                </a:cubicBezTo>
                <a:cubicBezTo>
                  <a:pt x="116" y="79"/>
                  <a:pt x="116" y="82"/>
                  <a:pt x="115" y="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91440" tIns="45720" rIns="91440" bIns="45720"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/>
            <a:endParaRPr lang="zh-CN" altLang="en-US" sz="2400" dirty="0">
              <a:solidFill>
                <a:srgbClr val="FFFFFF"/>
              </a:solidFill>
              <a:latin typeface="Source Han Sans CN Medium" panose="020B0500000000000000" pitchFamily="34" charset="-128"/>
              <a:ea typeface="宋体" panose="02010600030101010101" pitchFamily="2" charset="-122"/>
            </a:endParaRPr>
          </a:p>
        </p:txBody>
      </p:sp>
      <p:pic>
        <p:nvPicPr>
          <p:cNvPr id="22" name="Picture 2" descr="Money Icon">
            <a:extLst>
              <a:ext uri="{FF2B5EF4-FFF2-40B4-BE49-F238E27FC236}">
                <a16:creationId xmlns:a16="http://schemas.microsoft.com/office/drawing/2014/main" id="{CE28BE42-5550-4D2D-9EBB-94E3C5979C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3383" y="57108"/>
            <a:ext cx="1631870" cy="1631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3DF33C46-D4B1-4123-B5BB-FBDA61C5FDC3}"/>
              </a:ext>
            </a:extLst>
          </p:cNvPr>
          <p:cNvSpPr txBox="1"/>
          <p:nvPr/>
        </p:nvSpPr>
        <p:spPr>
          <a:xfrm>
            <a:off x="-234455" y="1774346"/>
            <a:ext cx="44235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rgbClr val="9A0000"/>
                </a:solidFill>
                <a:ea typeface="微软雅黑" pitchFamily="34" charset="-122"/>
              </a:rPr>
              <a:t>Banking</a:t>
            </a:r>
            <a:endParaRPr lang="ko-KR" altLang="en-US" sz="4000" b="1" dirty="0">
              <a:solidFill>
                <a:srgbClr val="9A0000"/>
              </a:solidFill>
              <a:ea typeface="微软雅黑" pitchFamily="34" charset="-122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7F174E9-531E-435F-9EA1-D9242FA7E2B2}"/>
              </a:ext>
            </a:extLst>
          </p:cNvPr>
          <p:cNvSpPr txBox="1"/>
          <p:nvPr/>
        </p:nvSpPr>
        <p:spPr>
          <a:xfrm>
            <a:off x="152400" y="3044654"/>
            <a:ext cx="44235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ko-KR" altLang="en-US" sz="2400" b="1" dirty="0">
                <a:ea typeface="微软雅黑" pitchFamily="34" charset="-122"/>
              </a:rPr>
              <a:t>계좌개설</a:t>
            </a:r>
            <a:endParaRPr lang="en-US" altLang="ko-KR" sz="2400" b="1" dirty="0">
              <a:ea typeface="微软雅黑" pitchFamily="34" charset="-122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97A0658-3FCA-455C-ABB4-C7209890034B}"/>
              </a:ext>
            </a:extLst>
          </p:cNvPr>
          <p:cNvSpPr txBox="1"/>
          <p:nvPr/>
        </p:nvSpPr>
        <p:spPr>
          <a:xfrm>
            <a:off x="-152400" y="3629756"/>
            <a:ext cx="44235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ko-KR" altLang="en-US" sz="2400" b="1" dirty="0">
                <a:ea typeface="微软雅黑" pitchFamily="34" charset="-122"/>
              </a:rPr>
              <a:t>입금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8172A91-0C19-4AC4-A17F-0D64A7770ED7}"/>
              </a:ext>
            </a:extLst>
          </p:cNvPr>
          <p:cNvSpPr txBox="1"/>
          <p:nvPr/>
        </p:nvSpPr>
        <p:spPr>
          <a:xfrm>
            <a:off x="-152400" y="4214858"/>
            <a:ext cx="44235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ko-KR" altLang="en-US" sz="2400" b="1" dirty="0">
                <a:ea typeface="微软雅黑" pitchFamily="34" charset="-122"/>
              </a:rPr>
              <a:t>출금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658864F-5C46-430E-A967-CCB672CD8F85}"/>
              </a:ext>
            </a:extLst>
          </p:cNvPr>
          <p:cNvSpPr txBox="1"/>
          <p:nvPr/>
        </p:nvSpPr>
        <p:spPr>
          <a:xfrm>
            <a:off x="4792781" y="1793947"/>
            <a:ext cx="44235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rgbClr val="9A0000"/>
                </a:solidFill>
                <a:ea typeface="微软雅黑" pitchFamily="34" charset="-122"/>
              </a:rPr>
              <a:t>Point</a:t>
            </a:r>
            <a:endParaRPr lang="ko-KR" altLang="en-US" sz="3600" b="1" dirty="0">
              <a:solidFill>
                <a:srgbClr val="9A0000"/>
              </a:solidFill>
              <a:ea typeface="微软雅黑" pitchFamily="34" charset="-122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DD818F5-6ED0-4564-805E-00E1E087074B}"/>
              </a:ext>
            </a:extLst>
          </p:cNvPr>
          <p:cNvSpPr txBox="1"/>
          <p:nvPr/>
        </p:nvSpPr>
        <p:spPr>
          <a:xfrm>
            <a:off x="5961529" y="3044654"/>
            <a:ext cx="44235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ko-KR" altLang="en-US" sz="2400" b="1" dirty="0">
                <a:ea typeface="微软雅黑" pitchFamily="34" charset="-122"/>
              </a:rPr>
              <a:t>입금시에 </a:t>
            </a:r>
            <a:r>
              <a:rPr lang="en-US" altLang="ko-KR" sz="2400" b="1" dirty="0">
                <a:ea typeface="微软雅黑" pitchFamily="34" charset="-122"/>
              </a:rPr>
              <a:t>1%</a:t>
            </a:r>
            <a:r>
              <a:rPr lang="ko-KR" altLang="en-US" sz="2400" b="1" dirty="0">
                <a:ea typeface="微软雅黑" pitchFamily="34" charset="-122"/>
              </a:rPr>
              <a:t>로 적립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4D83AD7-7FD5-4436-8E59-157899FEA84B}"/>
              </a:ext>
            </a:extLst>
          </p:cNvPr>
          <p:cNvSpPr txBox="1"/>
          <p:nvPr/>
        </p:nvSpPr>
        <p:spPr>
          <a:xfrm>
            <a:off x="6475615" y="3860588"/>
            <a:ext cx="49754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ko-KR" altLang="en-US" sz="2400" b="1" dirty="0">
                <a:ea typeface="微软雅黑" pitchFamily="34" charset="-122"/>
              </a:rPr>
              <a:t>적립한도지정</a:t>
            </a:r>
            <a:r>
              <a:rPr lang="en-US" altLang="ko-KR" sz="2400" b="1" dirty="0">
                <a:ea typeface="微软雅黑" pitchFamily="34" charset="-122"/>
              </a:rPr>
              <a:t> (ex </a:t>
            </a:r>
            <a:r>
              <a:rPr lang="ko-KR" altLang="en-US" sz="2400" b="1" dirty="0">
                <a:ea typeface="微软雅黑" pitchFamily="34" charset="-122"/>
              </a:rPr>
              <a:t>하루입금 </a:t>
            </a:r>
            <a:r>
              <a:rPr lang="en-US" altLang="ko-KR" sz="2400" b="1" dirty="0">
                <a:ea typeface="微软雅黑" pitchFamily="34" charset="-122"/>
              </a:rPr>
              <a:t>3</a:t>
            </a:r>
            <a:r>
              <a:rPr lang="ko-KR" altLang="en-US" sz="2400" b="1" dirty="0">
                <a:ea typeface="微软雅黑" pitchFamily="34" charset="-122"/>
              </a:rPr>
              <a:t>회</a:t>
            </a:r>
            <a:r>
              <a:rPr lang="en-US" altLang="ko-KR" sz="2400" b="1" dirty="0">
                <a:ea typeface="微软雅黑" pitchFamily="34" charset="-122"/>
              </a:rPr>
              <a:t>)</a:t>
            </a:r>
            <a:endParaRPr lang="ko-KR" altLang="en-US" sz="2400" b="1" dirty="0">
              <a:ea typeface="微软雅黑" pitchFamily="34" charset="-122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083F3F0-DDEA-4CC6-BDF4-05958103945F}"/>
              </a:ext>
            </a:extLst>
          </p:cNvPr>
          <p:cNvSpPr txBox="1"/>
          <p:nvPr/>
        </p:nvSpPr>
        <p:spPr>
          <a:xfrm>
            <a:off x="3389195" y="5677929"/>
            <a:ext cx="44235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rgbClr val="FF0000"/>
                </a:solidFill>
                <a:ea typeface="微软雅黑" pitchFamily="34" charset="-122"/>
              </a:rPr>
              <a:t>계좌 잔고 포인트 </a:t>
            </a:r>
            <a:r>
              <a:rPr lang="en-US" altLang="ko-KR" sz="2800" b="1" dirty="0">
                <a:solidFill>
                  <a:srgbClr val="FF0000"/>
                </a:solidFill>
                <a:ea typeface="微软雅黑" pitchFamily="34" charset="-122"/>
              </a:rPr>
              <a:t>DB </a:t>
            </a:r>
            <a:r>
              <a:rPr lang="ko-KR" altLang="en-US" sz="2800" b="1" dirty="0">
                <a:solidFill>
                  <a:srgbClr val="FF0000"/>
                </a:solidFill>
                <a:ea typeface="微软雅黑" pitchFamily="34" charset="-122"/>
              </a:rPr>
              <a:t>연결</a:t>
            </a:r>
            <a:endParaRPr lang="en-US" altLang="ko-KR" sz="2800" b="1" dirty="0">
              <a:solidFill>
                <a:srgbClr val="FF0000"/>
              </a:solidFill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483045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0" y="288268"/>
            <a:ext cx="6475615" cy="584775"/>
            <a:chOff x="8312" y="936659"/>
            <a:chExt cx="6475615" cy="584775"/>
          </a:xfrm>
        </p:grpSpPr>
        <p:grpSp>
          <p:nvGrpSpPr>
            <p:cNvPr id="4" name="그룹 3"/>
            <p:cNvGrpSpPr/>
            <p:nvPr/>
          </p:nvGrpSpPr>
          <p:grpSpPr>
            <a:xfrm>
              <a:off x="8312" y="1013046"/>
              <a:ext cx="839586" cy="432000"/>
              <a:chOff x="8312" y="1001373"/>
              <a:chExt cx="839586" cy="432000"/>
            </a:xfrm>
          </p:grpSpPr>
          <p:sp>
            <p:nvSpPr>
              <p:cNvPr id="6" name="오각형 5"/>
              <p:cNvSpPr/>
              <p:nvPr/>
            </p:nvSpPr>
            <p:spPr>
              <a:xfrm>
                <a:off x="270328" y="1001373"/>
                <a:ext cx="577570" cy="432000"/>
              </a:xfrm>
              <a:prstGeom prst="homePlate">
                <a:avLst>
                  <a:gd name="adj" fmla="val 37811"/>
                </a:avLst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" name="직사각형 6"/>
              <p:cNvSpPr/>
              <p:nvPr/>
            </p:nvSpPr>
            <p:spPr>
              <a:xfrm>
                <a:off x="8312" y="1001373"/>
                <a:ext cx="108000" cy="4320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직사각형 7"/>
              <p:cNvSpPr/>
              <p:nvPr/>
            </p:nvSpPr>
            <p:spPr>
              <a:xfrm>
                <a:off x="160712" y="1001373"/>
                <a:ext cx="72000" cy="4320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5" name="TextBox 4"/>
            <p:cNvSpPr txBox="1"/>
            <p:nvPr/>
          </p:nvSpPr>
          <p:spPr>
            <a:xfrm>
              <a:off x="927619" y="936659"/>
              <a:ext cx="555630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/>
                <a:t>Program </a:t>
              </a:r>
              <a:r>
                <a:rPr lang="ko-KR" altLang="en-US" sz="3200" b="1" dirty="0"/>
                <a:t>기능설명</a:t>
              </a:r>
            </a:p>
          </p:txBody>
        </p:sp>
      </p:grpSp>
      <p:sp>
        <p:nvSpPr>
          <p:cNvPr id="65" name="淘宝店chenying0907出品 151"/>
          <p:cNvSpPr>
            <a:spLocks noEditPoints="1"/>
          </p:cNvSpPr>
          <p:nvPr/>
        </p:nvSpPr>
        <p:spPr bwMode="auto">
          <a:xfrm>
            <a:off x="366325" y="400078"/>
            <a:ext cx="248248" cy="371638"/>
          </a:xfrm>
          <a:custGeom>
            <a:avLst/>
            <a:gdLst>
              <a:gd name="T0" fmla="*/ 72 w 143"/>
              <a:gd name="T1" fmla="*/ 214 h 214"/>
              <a:gd name="T2" fmla="*/ 96 w 143"/>
              <a:gd name="T3" fmla="*/ 204 h 214"/>
              <a:gd name="T4" fmla="*/ 48 w 143"/>
              <a:gd name="T5" fmla="*/ 204 h 214"/>
              <a:gd name="T6" fmla="*/ 72 w 143"/>
              <a:gd name="T7" fmla="*/ 214 h 214"/>
              <a:gd name="T8" fmla="*/ 105 w 143"/>
              <a:gd name="T9" fmla="*/ 183 h 214"/>
              <a:gd name="T10" fmla="*/ 39 w 143"/>
              <a:gd name="T11" fmla="*/ 183 h 214"/>
              <a:gd name="T12" fmla="*/ 33 w 143"/>
              <a:gd name="T13" fmla="*/ 190 h 214"/>
              <a:gd name="T14" fmla="*/ 39 w 143"/>
              <a:gd name="T15" fmla="*/ 196 h 214"/>
              <a:gd name="T16" fmla="*/ 105 w 143"/>
              <a:gd name="T17" fmla="*/ 196 h 214"/>
              <a:gd name="T18" fmla="*/ 111 w 143"/>
              <a:gd name="T19" fmla="*/ 190 h 214"/>
              <a:gd name="T20" fmla="*/ 105 w 143"/>
              <a:gd name="T21" fmla="*/ 183 h 214"/>
              <a:gd name="T22" fmla="*/ 105 w 143"/>
              <a:gd name="T23" fmla="*/ 164 h 214"/>
              <a:gd name="T24" fmla="*/ 39 w 143"/>
              <a:gd name="T25" fmla="*/ 164 h 214"/>
              <a:gd name="T26" fmla="*/ 33 w 143"/>
              <a:gd name="T27" fmla="*/ 171 h 214"/>
              <a:gd name="T28" fmla="*/ 39 w 143"/>
              <a:gd name="T29" fmla="*/ 177 h 214"/>
              <a:gd name="T30" fmla="*/ 105 w 143"/>
              <a:gd name="T31" fmla="*/ 177 h 214"/>
              <a:gd name="T32" fmla="*/ 111 w 143"/>
              <a:gd name="T33" fmla="*/ 171 h 214"/>
              <a:gd name="T34" fmla="*/ 105 w 143"/>
              <a:gd name="T35" fmla="*/ 164 h 214"/>
              <a:gd name="T36" fmla="*/ 72 w 143"/>
              <a:gd name="T37" fmla="*/ 0 h 214"/>
              <a:gd name="T38" fmla="*/ 0 w 143"/>
              <a:gd name="T39" fmla="*/ 71 h 214"/>
              <a:gd name="T40" fmla="*/ 32 w 143"/>
              <a:gd name="T41" fmla="*/ 138 h 214"/>
              <a:gd name="T42" fmla="*/ 37 w 143"/>
              <a:gd name="T43" fmla="*/ 158 h 214"/>
              <a:gd name="T44" fmla="*/ 107 w 143"/>
              <a:gd name="T45" fmla="*/ 158 h 214"/>
              <a:gd name="T46" fmla="*/ 112 w 143"/>
              <a:gd name="T47" fmla="*/ 138 h 214"/>
              <a:gd name="T48" fmla="*/ 143 w 143"/>
              <a:gd name="T49" fmla="*/ 71 h 214"/>
              <a:gd name="T50" fmla="*/ 72 w 143"/>
              <a:gd name="T51" fmla="*/ 0 h 214"/>
              <a:gd name="T52" fmla="*/ 115 w 143"/>
              <a:gd name="T53" fmla="*/ 84 h 214"/>
              <a:gd name="T54" fmla="*/ 93 w 143"/>
              <a:gd name="T55" fmla="*/ 144 h 214"/>
              <a:gd name="T56" fmla="*/ 92 w 143"/>
              <a:gd name="T57" fmla="*/ 146 h 214"/>
              <a:gd name="T58" fmla="*/ 83 w 143"/>
              <a:gd name="T59" fmla="*/ 146 h 214"/>
              <a:gd name="T60" fmla="*/ 83 w 143"/>
              <a:gd name="T61" fmla="*/ 143 h 214"/>
              <a:gd name="T62" fmla="*/ 98 w 143"/>
              <a:gd name="T63" fmla="*/ 93 h 214"/>
              <a:gd name="T64" fmla="*/ 97 w 143"/>
              <a:gd name="T65" fmla="*/ 93 h 214"/>
              <a:gd name="T66" fmla="*/ 96 w 143"/>
              <a:gd name="T67" fmla="*/ 93 h 214"/>
              <a:gd name="T68" fmla="*/ 85 w 143"/>
              <a:gd name="T69" fmla="*/ 88 h 214"/>
              <a:gd name="T70" fmla="*/ 73 w 143"/>
              <a:gd name="T71" fmla="*/ 93 h 214"/>
              <a:gd name="T72" fmla="*/ 59 w 143"/>
              <a:gd name="T73" fmla="*/ 87 h 214"/>
              <a:gd name="T74" fmla="*/ 45 w 143"/>
              <a:gd name="T75" fmla="*/ 92 h 214"/>
              <a:gd name="T76" fmla="*/ 59 w 143"/>
              <a:gd name="T77" fmla="*/ 143 h 214"/>
              <a:gd name="T78" fmla="*/ 60 w 143"/>
              <a:gd name="T79" fmla="*/ 146 h 214"/>
              <a:gd name="T80" fmla="*/ 50 w 143"/>
              <a:gd name="T81" fmla="*/ 146 h 214"/>
              <a:gd name="T82" fmla="*/ 50 w 143"/>
              <a:gd name="T83" fmla="*/ 144 h 214"/>
              <a:gd name="T84" fmla="*/ 30 w 143"/>
              <a:gd name="T85" fmla="*/ 84 h 214"/>
              <a:gd name="T86" fmla="*/ 29 w 143"/>
              <a:gd name="T87" fmla="*/ 84 h 214"/>
              <a:gd name="T88" fmla="*/ 29 w 143"/>
              <a:gd name="T89" fmla="*/ 83 h 214"/>
              <a:gd name="T90" fmla="*/ 29 w 143"/>
              <a:gd name="T91" fmla="*/ 82 h 214"/>
              <a:gd name="T92" fmla="*/ 29 w 143"/>
              <a:gd name="T93" fmla="*/ 82 h 214"/>
              <a:gd name="T94" fmla="*/ 30 w 143"/>
              <a:gd name="T95" fmla="*/ 76 h 214"/>
              <a:gd name="T96" fmla="*/ 37 w 143"/>
              <a:gd name="T97" fmla="*/ 77 h 214"/>
              <a:gd name="T98" fmla="*/ 37 w 143"/>
              <a:gd name="T99" fmla="*/ 77 h 214"/>
              <a:gd name="T100" fmla="*/ 45 w 143"/>
              <a:gd name="T101" fmla="*/ 82 h 214"/>
              <a:gd name="T102" fmla="*/ 56 w 143"/>
              <a:gd name="T103" fmla="*/ 77 h 214"/>
              <a:gd name="T104" fmla="*/ 60 w 143"/>
              <a:gd name="T105" fmla="*/ 75 h 214"/>
              <a:gd name="T106" fmla="*/ 63 w 143"/>
              <a:gd name="T107" fmla="*/ 77 h 214"/>
              <a:gd name="T108" fmla="*/ 73 w 143"/>
              <a:gd name="T109" fmla="*/ 83 h 214"/>
              <a:gd name="T110" fmla="*/ 82 w 143"/>
              <a:gd name="T111" fmla="*/ 78 h 214"/>
              <a:gd name="T112" fmla="*/ 86 w 143"/>
              <a:gd name="T113" fmla="*/ 76 h 214"/>
              <a:gd name="T114" fmla="*/ 90 w 143"/>
              <a:gd name="T115" fmla="*/ 78 h 214"/>
              <a:gd name="T116" fmla="*/ 97 w 143"/>
              <a:gd name="T117" fmla="*/ 83 h 214"/>
              <a:gd name="T118" fmla="*/ 97 w 143"/>
              <a:gd name="T119" fmla="*/ 83 h 214"/>
              <a:gd name="T120" fmla="*/ 107 w 143"/>
              <a:gd name="T121" fmla="*/ 78 h 214"/>
              <a:gd name="T122" fmla="*/ 114 w 143"/>
              <a:gd name="T123" fmla="*/ 77 h 214"/>
              <a:gd name="T124" fmla="*/ 115 w 143"/>
              <a:gd name="T125" fmla="*/ 84 h 2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43" h="214">
                <a:moveTo>
                  <a:pt x="72" y="214"/>
                </a:moveTo>
                <a:cubicBezTo>
                  <a:pt x="82" y="214"/>
                  <a:pt x="91" y="210"/>
                  <a:pt x="96" y="204"/>
                </a:cubicBezTo>
                <a:cubicBezTo>
                  <a:pt x="48" y="204"/>
                  <a:pt x="48" y="204"/>
                  <a:pt x="48" y="204"/>
                </a:cubicBezTo>
                <a:cubicBezTo>
                  <a:pt x="53" y="210"/>
                  <a:pt x="62" y="214"/>
                  <a:pt x="72" y="214"/>
                </a:cubicBezTo>
                <a:close/>
                <a:moveTo>
                  <a:pt x="105" y="183"/>
                </a:moveTo>
                <a:cubicBezTo>
                  <a:pt x="39" y="183"/>
                  <a:pt x="39" y="183"/>
                  <a:pt x="39" y="183"/>
                </a:cubicBezTo>
                <a:cubicBezTo>
                  <a:pt x="35" y="183"/>
                  <a:pt x="33" y="186"/>
                  <a:pt x="33" y="190"/>
                </a:cubicBezTo>
                <a:cubicBezTo>
                  <a:pt x="33" y="193"/>
                  <a:pt x="35" y="196"/>
                  <a:pt x="39" y="196"/>
                </a:cubicBezTo>
                <a:cubicBezTo>
                  <a:pt x="105" y="196"/>
                  <a:pt x="105" y="196"/>
                  <a:pt x="105" y="196"/>
                </a:cubicBezTo>
                <a:cubicBezTo>
                  <a:pt x="108" y="196"/>
                  <a:pt x="111" y="193"/>
                  <a:pt x="111" y="190"/>
                </a:cubicBezTo>
                <a:cubicBezTo>
                  <a:pt x="111" y="186"/>
                  <a:pt x="108" y="183"/>
                  <a:pt x="105" y="183"/>
                </a:cubicBezTo>
                <a:close/>
                <a:moveTo>
                  <a:pt x="105" y="164"/>
                </a:moveTo>
                <a:cubicBezTo>
                  <a:pt x="39" y="164"/>
                  <a:pt x="39" y="164"/>
                  <a:pt x="39" y="164"/>
                </a:cubicBezTo>
                <a:cubicBezTo>
                  <a:pt x="35" y="164"/>
                  <a:pt x="33" y="167"/>
                  <a:pt x="33" y="171"/>
                </a:cubicBezTo>
                <a:cubicBezTo>
                  <a:pt x="33" y="174"/>
                  <a:pt x="35" y="177"/>
                  <a:pt x="39" y="177"/>
                </a:cubicBezTo>
                <a:cubicBezTo>
                  <a:pt x="105" y="177"/>
                  <a:pt x="105" y="177"/>
                  <a:pt x="105" y="177"/>
                </a:cubicBezTo>
                <a:cubicBezTo>
                  <a:pt x="108" y="177"/>
                  <a:pt x="111" y="174"/>
                  <a:pt x="111" y="171"/>
                </a:cubicBezTo>
                <a:cubicBezTo>
                  <a:pt x="111" y="167"/>
                  <a:pt x="108" y="164"/>
                  <a:pt x="105" y="164"/>
                </a:cubicBezTo>
                <a:close/>
                <a:moveTo>
                  <a:pt x="72" y="0"/>
                </a:moveTo>
                <a:cubicBezTo>
                  <a:pt x="32" y="0"/>
                  <a:pt x="0" y="32"/>
                  <a:pt x="0" y="71"/>
                </a:cubicBezTo>
                <a:cubicBezTo>
                  <a:pt x="0" y="98"/>
                  <a:pt x="19" y="117"/>
                  <a:pt x="32" y="138"/>
                </a:cubicBezTo>
                <a:cubicBezTo>
                  <a:pt x="35" y="144"/>
                  <a:pt x="37" y="158"/>
                  <a:pt x="37" y="158"/>
                </a:cubicBezTo>
                <a:cubicBezTo>
                  <a:pt x="107" y="158"/>
                  <a:pt x="107" y="158"/>
                  <a:pt x="107" y="158"/>
                </a:cubicBezTo>
                <a:cubicBezTo>
                  <a:pt x="107" y="158"/>
                  <a:pt x="109" y="144"/>
                  <a:pt x="112" y="138"/>
                </a:cubicBezTo>
                <a:cubicBezTo>
                  <a:pt x="125" y="117"/>
                  <a:pt x="143" y="98"/>
                  <a:pt x="143" y="71"/>
                </a:cubicBezTo>
                <a:cubicBezTo>
                  <a:pt x="143" y="32"/>
                  <a:pt x="111" y="0"/>
                  <a:pt x="72" y="0"/>
                </a:cubicBezTo>
                <a:close/>
                <a:moveTo>
                  <a:pt x="115" y="84"/>
                </a:moveTo>
                <a:cubicBezTo>
                  <a:pt x="102" y="100"/>
                  <a:pt x="95" y="120"/>
                  <a:pt x="93" y="144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83" y="146"/>
                  <a:pt x="83" y="146"/>
                  <a:pt x="83" y="146"/>
                </a:cubicBezTo>
                <a:cubicBezTo>
                  <a:pt x="83" y="143"/>
                  <a:pt x="83" y="143"/>
                  <a:pt x="83" y="143"/>
                </a:cubicBezTo>
                <a:cubicBezTo>
                  <a:pt x="85" y="124"/>
                  <a:pt x="90" y="107"/>
                  <a:pt x="98" y="93"/>
                </a:cubicBezTo>
                <a:cubicBezTo>
                  <a:pt x="97" y="93"/>
                  <a:pt x="97" y="93"/>
                  <a:pt x="97" y="93"/>
                </a:cubicBezTo>
                <a:cubicBezTo>
                  <a:pt x="96" y="93"/>
                  <a:pt x="96" y="93"/>
                  <a:pt x="96" y="93"/>
                </a:cubicBezTo>
                <a:cubicBezTo>
                  <a:pt x="93" y="92"/>
                  <a:pt x="89" y="92"/>
                  <a:pt x="85" y="88"/>
                </a:cubicBezTo>
                <a:cubicBezTo>
                  <a:pt x="82" y="91"/>
                  <a:pt x="77" y="93"/>
                  <a:pt x="73" y="93"/>
                </a:cubicBezTo>
                <a:cubicBezTo>
                  <a:pt x="68" y="93"/>
                  <a:pt x="63" y="91"/>
                  <a:pt x="59" y="87"/>
                </a:cubicBezTo>
                <a:cubicBezTo>
                  <a:pt x="55" y="90"/>
                  <a:pt x="50" y="92"/>
                  <a:pt x="45" y="92"/>
                </a:cubicBezTo>
                <a:cubicBezTo>
                  <a:pt x="57" y="114"/>
                  <a:pt x="59" y="137"/>
                  <a:pt x="59" y="143"/>
                </a:cubicBezTo>
                <a:cubicBezTo>
                  <a:pt x="60" y="146"/>
                  <a:pt x="60" y="146"/>
                  <a:pt x="60" y="146"/>
                </a:cubicBezTo>
                <a:cubicBezTo>
                  <a:pt x="50" y="146"/>
                  <a:pt x="50" y="146"/>
                  <a:pt x="50" y="146"/>
                </a:cubicBezTo>
                <a:cubicBezTo>
                  <a:pt x="50" y="144"/>
                  <a:pt x="50" y="144"/>
                  <a:pt x="50" y="144"/>
                </a:cubicBezTo>
                <a:cubicBezTo>
                  <a:pt x="49" y="135"/>
                  <a:pt x="46" y="107"/>
                  <a:pt x="30" y="84"/>
                </a:cubicBezTo>
                <a:cubicBezTo>
                  <a:pt x="29" y="84"/>
                  <a:pt x="29" y="84"/>
                  <a:pt x="29" y="84"/>
                </a:cubicBezTo>
                <a:cubicBezTo>
                  <a:pt x="29" y="83"/>
                  <a:pt x="29" y="83"/>
                  <a:pt x="29" y="83"/>
                </a:cubicBezTo>
                <a:cubicBezTo>
                  <a:pt x="29" y="83"/>
                  <a:pt x="29" y="83"/>
                  <a:pt x="29" y="82"/>
                </a:cubicBezTo>
                <a:cubicBezTo>
                  <a:pt x="29" y="82"/>
                  <a:pt x="29" y="82"/>
                  <a:pt x="29" y="82"/>
                </a:cubicBezTo>
                <a:cubicBezTo>
                  <a:pt x="27" y="80"/>
                  <a:pt x="28" y="77"/>
                  <a:pt x="30" y="76"/>
                </a:cubicBezTo>
                <a:cubicBezTo>
                  <a:pt x="32" y="74"/>
                  <a:pt x="35" y="75"/>
                  <a:pt x="37" y="77"/>
                </a:cubicBezTo>
                <a:cubicBezTo>
                  <a:pt x="37" y="77"/>
                  <a:pt x="37" y="77"/>
                  <a:pt x="37" y="77"/>
                </a:cubicBezTo>
                <a:cubicBezTo>
                  <a:pt x="39" y="80"/>
                  <a:pt x="42" y="82"/>
                  <a:pt x="45" y="82"/>
                </a:cubicBezTo>
                <a:cubicBezTo>
                  <a:pt x="48" y="82"/>
                  <a:pt x="52" y="81"/>
                  <a:pt x="56" y="77"/>
                </a:cubicBezTo>
                <a:cubicBezTo>
                  <a:pt x="57" y="76"/>
                  <a:pt x="58" y="75"/>
                  <a:pt x="60" y="75"/>
                </a:cubicBezTo>
                <a:cubicBezTo>
                  <a:pt x="61" y="76"/>
                  <a:pt x="62" y="76"/>
                  <a:pt x="63" y="77"/>
                </a:cubicBezTo>
                <a:cubicBezTo>
                  <a:pt x="67" y="81"/>
                  <a:pt x="70" y="83"/>
                  <a:pt x="73" y="83"/>
                </a:cubicBezTo>
                <a:cubicBezTo>
                  <a:pt x="77" y="83"/>
                  <a:pt x="80" y="80"/>
                  <a:pt x="82" y="78"/>
                </a:cubicBezTo>
                <a:cubicBezTo>
                  <a:pt x="83" y="77"/>
                  <a:pt x="84" y="76"/>
                  <a:pt x="86" y="76"/>
                </a:cubicBezTo>
                <a:cubicBezTo>
                  <a:pt x="87" y="76"/>
                  <a:pt x="89" y="77"/>
                  <a:pt x="90" y="78"/>
                </a:cubicBezTo>
                <a:cubicBezTo>
                  <a:pt x="91" y="80"/>
                  <a:pt x="93" y="83"/>
                  <a:pt x="97" y="83"/>
                </a:cubicBezTo>
                <a:cubicBezTo>
                  <a:pt x="97" y="83"/>
                  <a:pt x="97" y="83"/>
                  <a:pt x="97" y="83"/>
                </a:cubicBezTo>
                <a:cubicBezTo>
                  <a:pt x="101" y="83"/>
                  <a:pt x="104" y="81"/>
                  <a:pt x="107" y="78"/>
                </a:cubicBezTo>
                <a:cubicBezTo>
                  <a:pt x="109" y="76"/>
                  <a:pt x="112" y="75"/>
                  <a:pt x="114" y="77"/>
                </a:cubicBezTo>
                <a:cubicBezTo>
                  <a:pt x="116" y="79"/>
                  <a:pt x="116" y="82"/>
                  <a:pt x="115" y="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91440" tIns="45720" rIns="91440" bIns="45720"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/>
            <a:endParaRPr lang="zh-CN" altLang="en-US" sz="2400" dirty="0">
              <a:solidFill>
                <a:srgbClr val="FFFFFF"/>
              </a:solidFill>
              <a:latin typeface="Source Han Sans CN Medium" panose="020B0500000000000000" pitchFamily="34" charset="-128"/>
              <a:ea typeface="宋体" panose="02010600030101010101" pitchFamily="2" charset="-122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768418" y="1276539"/>
            <a:ext cx="10937014" cy="5051077"/>
            <a:chOff x="769621" y="1276539"/>
            <a:chExt cx="10937014" cy="5051077"/>
          </a:xfrm>
        </p:grpSpPr>
        <p:sp>
          <p:nvSpPr>
            <p:cNvPr id="52" name="TextBox 51"/>
            <p:cNvSpPr txBox="1"/>
            <p:nvPr/>
          </p:nvSpPr>
          <p:spPr>
            <a:xfrm>
              <a:off x="8531173" y="3528154"/>
              <a:ext cx="317546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/>
                <a:t>포인트로 물품 </a:t>
              </a:r>
              <a:r>
                <a:rPr lang="ko-KR" altLang="en-US" sz="2400" b="1" dirty="0">
                  <a:solidFill>
                    <a:srgbClr val="FF0000"/>
                  </a:solidFill>
                </a:rPr>
                <a:t>구매</a:t>
              </a:r>
            </a:p>
          </p:txBody>
        </p:sp>
        <p:sp>
          <p:nvSpPr>
            <p:cNvPr id="33" name="모서리가 둥근 직사각형 32"/>
            <p:cNvSpPr/>
            <p:nvPr/>
          </p:nvSpPr>
          <p:spPr>
            <a:xfrm>
              <a:off x="7769314" y="1276539"/>
              <a:ext cx="3518836" cy="1038324"/>
            </a:xfrm>
            <a:prstGeom prst="roundRect">
              <a:avLst/>
            </a:prstGeom>
            <a:solidFill>
              <a:srgbClr val="A2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667" b="1" dirty="0">
                  <a:solidFill>
                    <a:schemeClr val="bg1"/>
                  </a:solidFill>
                  <a:ea typeface="Source Han Sans CN Medium" panose="020B0500000000000000"/>
                </a:rPr>
                <a:t>Get Mall</a:t>
              </a:r>
            </a:p>
            <a:p>
              <a:pPr algn="ctr"/>
              <a:r>
                <a:rPr lang="en-US" altLang="ko-KR" sz="2667" b="1" dirty="0">
                  <a:solidFill>
                    <a:schemeClr val="bg1"/>
                  </a:solidFill>
                  <a:ea typeface="Source Han Sans CN Medium" panose="020B0500000000000000"/>
                </a:rPr>
                <a:t> (</a:t>
              </a:r>
              <a:r>
                <a:rPr lang="ko-KR" altLang="en-US" sz="2667" b="1" dirty="0" err="1">
                  <a:solidFill>
                    <a:schemeClr val="bg1"/>
                  </a:solidFill>
                </a:rPr>
                <a:t>포인트몰</a:t>
              </a:r>
              <a:r>
                <a:rPr lang="en-US" altLang="ko-KR" sz="2667" b="1" dirty="0">
                  <a:solidFill>
                    <a:schemeClr val="bg1"/>
                  </a:solidFill>
                  <a:ea typeface="Source Han Sans CN Medium" panose="020B0500000000000000"/>
                </a:rPr>
                <a:t>)</a:t>
              </a:r>
              <a:endParaRPr lang="ko-KR" altLang="en-US" sz="2667" b="1" dirty="0">
                <a:solidFill>
                  <a:schemeClr val="bg1"/>
                </a:solidFill>
              </a:endParaRPr>
            </a:p>
          </p:txBody>
        </p:sp>
        <p:sp>
          <p:nvSpPr>
            <p:cNvPr id="36" name="모서리가 둥근 직사각형 35"/>
            <p:cNvSpPr/>
            <p:nvPr/>
          </p:nvSpPr>
          <p:spPr>
            <a:xfrm>
              <a:off x="769621" y="1276539"/>
              <a:ext cx="3518836" cy="1038324"/>
            </a:xfrm>
            <a:prstGeom prst="roundRect">
              <a:avLst/>
            </a:prstGeom>
            <a:solidFill>
              <a:srgbClr val="A2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667" b="1" dirty="0">
                  <a:solidFill>
                    <a:schemeClr val="bg1"/>
                  </a:solidFill>
                  <a:ea typeface="Source Han Sans CN Medium" panose="020B0500000000000000"/>
                </a:rPr>
                <a:t>Get Flea Market</a:t>
              </a:r>
            </a:p>
            <a:p>
              <a:pPr algn="ctr"/>
              <a:r>
                <a:rPr lang="en-US" altLang="ko-KR" sz="2667" b="1" dirty="0">
                  <a:solidFill>
                    <a:schemeClr val="bg1"/>
                  </a:solidFill>
                  <a:ea typeface="Source Han Sans CN Medium" panose="020B0500000000000000"/>
                </a:rPr>
                <a:t> (</a:t>
              </a:r>
              <a:r>
                <a:rPr lang="ko-KR" altLang="en-US" sz="2667" b="1" dirty="0" err="1">
                  <a:solidFill>
                    <a:schemeClr val="bg1"/>
                  </a:solidFill>
                </a:rPr>
                <a:t>플리마켓</a:t>
              </a:r>
              <a:r>
                <a:rPr lang="en-US" altLang="ko-KR" sz="2667" b="1" dirty="0">
                  <a:solidFill>
                    <a:schemeClr val="bg1"/>
                  </a:solidFill>
                  <a:ea typeface="Source Han Sans CN Medium" panose="020B0500000000000000"/>
                </a:rPr>
                <a:t>)</a:t>
              </a:r>
              <a:endParaRPr lang="ko-KR" altLang="en-US" sz="2667" b="1" dirty="0">
                <a:solidFill>
                  <a:schemeClr val="bg1"/>
                </a:solidFill>
              </a:endParaRPr>
            </a:p>
          </p:txBody>
        </p:sp>
        <p:sp>
          <p:nvSpPr>
            <p:cNvPr id="41" name="아래쪽 화살표 40"/>
            <p:cNvSpPr/>
            <p:nvPr/>
          </p:nvSpPr>
          <p:spPr>
            <a:xfrm>
              <a:off x="9260664" y="4456325"/>
              <a:ext cx="1002300" cy="928717"/>
            </a:xfrm>
            <a:prstGeom prst="downArrow">
              <a:avLst/>
            </a:prstGeom>
            <a:solidFill>
              <a:srgbClr val="920000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667">
                <a:solidFill>
                  <a:schemeClr val="bg1"/>
                </a:solidFill>
              </a:endParaRPr>
            </a:p>
          </p:txBody>
        </p:sp>
        <p:sp>
          <p:nvSpPr>
            <p:cNvPr id="43" name="아래쪽 화살표 42"/>
            <p:cNvSpPr/>
            <p:nvPr/>
          </p:nvSpPr>
          <p:spPr>
            <a:xfrm rot="16200000" flipH="1">
              <a:off x="6207805" y="3240530"/>
              <a:ext cx="1040290" cy="1036915"/>
            </a:xfrm>
            <a:prstGeom prst="downArrow">
              <a:avLst/>
            </a:prstGeom>
            <a:solidFill>
              <a:srgbClr val="920000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667">
                <a:solidFill>
                  <a:schemeClr val="bg1"/>
                </a:solidFill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0B805F68-4EF9-4AAD-BD2E-C034A1787860}"/>
                </a:ext>
              </a:extLst>
            </p:cNvPr>
            <p:cNvSpPr txBox="1"/>
            <p:nvPr/>
          </p:nvSpPr>
          <p:spPr>
            <a:xfrm>
              <a:off x="3707024" y="4459019"/>
              <a:ext cx="44235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 dirty="0">
                  <a:ea typeface="微软雅黑" pitchFamily="34" charset="-122"/>
                </a:rPr>
                <a:t>물품 </a:t>
              </a:r>
              <a:r>
                <a:rPr lang="en-US" altLang="ko-KR" sz="2400" b="1" dirty="0">
                  <a:ea typeface="微软雅黑" pitchFamily="34" charset="-122"/>
                </a:rPr>
                <a:t>DB </a:t>
              </a:r>
              <a:r>
                <a:rPr lang="ko-KR" altLang="en-US" sz="2400" b="1" dirty="0">
                  <a:ea typeface="微软雅黑" pitchFamily="34" charset="-122"/>
                </a:rPr>
                <a:t>연동</a:t>
              </a:r>
            </a:p>
          </p:txBody>
        </p:sp>
        <p:sp>
          <p:nvSpPr>
            <p:cNvPr id="46" name="아래쪽 화살표 45"/>
            <p:cNvSpPr/>
            <p:nvPr/>
          </p:nvSpPr>
          <p:spPr>
            <a:xfrm>
              <a:off x="2027889" y="4419201"/>
              <a:ext cx="1002300" cy="928717"/>
            </a:xfrm>
            <a:prstGeom prst="downArrow">
              <a:avLst/>
            </a:prstGeom>
            <a:solidFill>
              <a:srgbClr val="920000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667">
                <a:solidFill>
                  <a:schemeClr val="bg1"/>
                </a:solidFill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1442458" y="3433825"/>
              <a:ext cx="317546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/>
                <a:t>포인트로 </a:t>
              </a:r>
              <a:r>
                <a:rPr lang="ko-KR" altLang="en-US" sz="2400" b="1" dirty="0">
                  <a:solidFill>
                    <a:srgbClr val="FF0000"/>
                  </a:solidFill>
                </a:rPr>
                <a:t>판매</a:t>
              </a: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7822411" y="5865951"/>
              <a:ext cx="371023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/>
                <a:t>         포인트 </a:t>
              </a:r>
              <a:r>
                <a:rPr lang="ko-KR" altLang="en-US" sz="2400" b="1" dirty="0">
                  <a:solidFill>
                    <a:srgbClr val="FF0000"/>
                  </a:solidFill>
                </a:rPr>
                <a:t>차감</a:t>
              </a: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1595293" y="5865951"/>
              <a:ext cx="371023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/>
                <a:t>포인트 </a:t>
              </a:r>
              <a:r>
                <a:rPr lang="ko-KR" altLang="en-US" sz="2400" b="1" dirty="0">
                  <a:solidFill>
                    <a:srgbClr val="FF0000"/>
                  </a:solidFill>
                </a:rPr>
                <a:t>증가</a:t>
              </a:r>
            </a:p>
          </p:txBody>
        </p:sp>
      </p:grpSp>
      <p:sp>
        <p:nvSpPr>
          <p:cNvPr id="25" name="아래쪽 화살표 42">
            <a:extLst>
              <a:ext uri="{FF2B5EF4-FFF2-40B4-BE49-F238E27FC236}">
                <a16:creationId xmlns:a16="http://schemas.microsoft.com/office/drawing/2014/main" id="{08A3A3DD-9100-4B59-9B7B-B8A9E8906596}"/>
              </a:ext>
            </a:extLst>
          </p:cNvPr>
          <p:cNvSpPr/>
          <p:nvPr/>
        </p:nvSpPr>
        <p:spPr>
          <a:xfrm rot="5400000" flipH="1">
            <a:off x="4433727" y="3257085"/>
            <a:ext cx="1040290" cy="1036915"/>
          </a:xfrm>
          <a:prstGeom prst="downArrow">
            <a:avLst/>
          </a:prstGeom>
          <a:solidFill>
            <a:srgbClr val="920000"/>
          </a:solidFill>
          <a:ln>
            <a:solidFill>
              <a:srgbClr val="92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667">
              <a:solidFill>
                <a:schemeClr val="bg1"/>
              </a:solidFill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B25DECB4-4084-47E9-A7D4-C9C60A5D077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222" y="288268"/>
            <a:ext cx="850725" cy="850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9599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1725</TotalTime>
  <Words>350</Words>
  <Application>Microsoft Office PowerPoint</Application>
  <PresentationFormat>와이드스크린</PresentationFormat>
  <Paragraphs>142</Paragraphs>
  <Slides>19</Slides>
  <Notes>2</Notes>
  <HiddenSlides>0</HiddenSlides>
  <MMClips>1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32" baseType="lpstr">
      <vt:lpstr>等线</vt:lpstr>
      <vt:lpstr>等线 Light</vt:lpstr>
      <vt:lpstr>G마켓 산스 TTF Bold</vt:lpstr>
      <vt:lpstr>微软雅黑</vt:lpstr>
      <vt:lpstr>宋体</vt:lpstr>
      <vt:lpstr>Source Han Sans CN Medium</vt:lpstr>
      <vt:lpstr>나눔스퀘어 ExtraBold</vt:lpstr>
      <vt:lpstr>맑은 고딕</vt:lpstr>
      <vt:lpstr>思源黑体 CN Medium</vt:lpstr>
      <vt:lpstr>Arial</vt:lpstr>
      <vt:lpstr>Gisha</vt:lpstr>
      <vt:lpstr>LilyUPC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다예 윤</dc:creator>
  <cp:lastModifiedBy>OWNER</cp:lastModifiedBy>
  <cp:revision>86</cp:revision>
  <dcterms:created xsi:type="dcterms:W3CDTF">2021-09-03T16:56:55Z</dcterms:created>
  <dcterms:modified xsi:type="dcterms:W3CDTF">2021-09-06T05:26:07Z</dcterms:modified>
</cp:coreProperties>
</file>